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8"/>
  </p:notesMasterIdLst>
  <p:sldIdLst>
    <p:sldId id="485" r:id="rId2"/>
    <p:sldId id="484" r:id="rId3"/>
    <p:sldId id="287" r:id="rId4"/>
    <p:sldId id="313" r:id="rId5"/>
    <p:sldId id="312" r:id="rId6"/>
    <p:sldId id="257" r:id="rId7"/>
    <p:sldId id="258" r:id="rId8"/>
    <p:sldId id="317" r:id="rId9"/>
    <p:sldId id="259" r:id="rId10"/>
    <p:sldId id="261" r:id="rId11"/>
    <p:sldId id="262" r:id="rId12"/>
    <p:sldId id="263" r:id="rId13"/>
    <p:sldId id="265" r:id="rId14"/>
    <p:sldId id="266" r:id="rId15"/>
    <p:sldId id="274" r:id="rId16"/>
    <p:sldId id="267" r:id="rId17"/>
    <p:sldId id="268" r:id="rId18"/>
    <p:sldId id="269" r:id="rId19"/>
    <p:sldId id="270" r:id="rId20"/>
    <p:sldId id="272" r:id="rId21"/>
    <p:sldId id="271" r:id="rId22"/>
    <p:sldId id="275" r:id="rId23"/>
    <p:sldId id="276" r:id="rId24"/>
    <p:sldId id="273" r:id="rId25"/>
    <p:sldId id="280" r:id="rId26"/>
    <p:sldId id="277" r:id="rId27"/>
    <p:sldId id="279" r:id="rId28"/>
    <p:sldId id="281" r:id="rId29"/>
    <p:sldId id="282" r:id="rId30"/>
    <p:sldId id="283" r:id="rId31"/>
    <p:sldId id="285" r:id="rId32"/>
    <p:sldId id="315" r:id="rId33"/>
    <p:sldId id="286" r:id="rId34"/>
    <p:sldId id="289" r:id="rId35"/>
    <p:sldId id="290" r:id="rId36"/>
    <p:sldId id="298" r:id="rId37"/>
    <p:sldId id="292" r:id="rId38"/>
    <p:sldId id="293" r:id="rId39"/>
    <p:sldId id="294" r:id="rId40"/>
    <p:sldId id="296" r:id="rId41"/>
    <p:sldId id="295" r:id="rId42"/>
    <p:sldId id="297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291" r:id="rId52"/>
    <p:sldId id="309" r:id="rId53"/>
    <p:sldId id="307" r:id="rId54"/>
    <p:sldId id="308" r:id="rId55"/>
    <p:sldId id="311" r:id="rId56"/>
    <p:sldId id="310" r:id="rId57"/>
    <p:sldId id="314" r:id="rId58"/>
    <p:sldId id="316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493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  <p:sldId id="370" r:id="rId111"/>
    <p:sldId id="371" r:id="rId112"/>
    <p:sldId id="372" r:id="rId113"/>
    <p:sldId id="373" r:id="rId114"/>
    <p:sldId id="374" r:id="rId115"/>
    <p:sldId id="375" r:id="rId116"/>
    <p:sldId id="376" r:id="rId117"/>
    <p:sldId id="377" r:id="rId118"/>
    <p:sldId id="378" r:id="rId119"/>
    <p:sldId id="379" r:id="rId120"/>
    <p:sldId id="380" r:id="rId121"/>
    <p:sldId id="381" r:id="rId122"/>
    <p:sldId id="382" r:id="rId123"/>
    <p:sldId id="383" r:id="rId124"/>
    <p:sldId id="384" r:id="rId125"/>
    <p:sldId id="385" r:id="rId126"/>
    <p:sldId id="386" r:id="rId127"/>
    <p:sldId id="387" r:id="rId128"/>
    <p:sldId id="388" r:id="rId129"/>
    <p:sldId id="389" r:id="rId130"/>
    <p:sldId id="390" r:id="rId131"/>
    <p:sldId id="391" r:id="rId132"/>
    <p:sldId id="392" r:id="rId133"/>
    <p:sldId id="393" r:id="rId134"/>
    <p:sldId id="394" r:id="rId135"/>
    <p:sldId id="395" r:id="rId136"/>
    <p:sldId id="397" r:id="rId137"/>
    <p:sldId id="398" r:id="rId138"/>
    <p:sldId id="399" r:id="rId139"/>
    <p:sldId id="400" r:id="rId140"/>
    <p:sldId id="401" r:id="rId141"/>
    <p:sldId id="402" r:id="rId142"/>
    <p:sldId id="409" r:id="rId143"/>
    <p:sldId id="403" r:id="rId144"/>
    <p:sldId id="404" r:id="rId145"/>
    <p:sldId id="405" r:id="rId146"/>
    <p:sldId id="406" r:id="rId147"/>
    <p:sldId id="407" r:id="rId148"/>
    <p:sldId id="408" r:id="rId149"/>
    <p:sldId id="410" r:id="rId150"/>
    <p:sldId id="492" r:id="rId151"/>
    <p:sldId id="411" r:id="rId152"/>
    <p:sldId id="412" r:id="rId153"/>
    <p:sldId id="413" r:id="rId154"/>
    <p:sldId id="414" r:id="rId155"/>
    <p:sldId id="415" r:id="rId156"/>
    <p:sldId id="416" r:id="rId157"/>
    <p:sldId id="417" r:id="rId158"/>
    <p:sldId id="418" r:id="rId159"/>
    <p:sldId id="419" r:id="rId160"/>
    <p:sldId id="420" r:id="rId161"/>
    <p:sldId id="421" r:id="rId162"/>
    <p:sldId id="422" r:id="rId163"/>
    <p:sldId id="423" r:id="rId164"/>
    <p:sldId id="424" r:id="rId165"/>
    <p:sldId id="425" r:id="rId166"/>
    <p:sldId id="427" r:id="rId167"/>
    <p:sldId id="428" r:id="rId168"/>
    <p:sldId id="429" r:id="rId169"/>
    <p:sldId id="430" r:id="rId170"/>
    <p:sldId id="431" r:id="rId171"/>
    <p:sldId id="432" r:id="rId172"/>
    <p:sldId id="433" r:id="rId173"/>
    <p:sldId id="434" r:id="rId174"/>
    <p:sldId id="435" r:id="rId175"/>
    <p:sldId id="436" r:id="rId176"/>
    <p:sldId id="437" r:id="rId177"/>
    <p:sldId id="438" r:id="rId178"/>
    <p:sldId id="440" r:id="rId179"/>
    <p:sldId id="441" r:id="rId180"/>
    <p:sldId id="478" r:id="rId181"/>
    <p:sldId id="442" r:id="rId182"/>
    <p:sldId id="443" r:id="rId183"/>
    <p:sldId id="444" r:id="rId184"/>
    <p:sldId id="445" r:id="rId185"/>
    <p:sldId id="446" r:id="rId186"/>
    <p:sldId id="447" r:id="rId187"/>
    <p:sldId id="448" r:id="rId188"/>
    <p:sldId id="449" r:id="rId189"/>
    <p:sldId id="450" r:id="rId190"/>
    <p:sldId id="451" r:id="rId191"/>
    <p:sldId id="452" r:id="rId192"/>
    <p:sldId id="453" r:id="rId193"/>
    <p:sldId id="454" r:id="rId194"/>
    <p:sldId id="455" r:id="rId195"/>
    <p:sldId id="456" r:id="rId196"/>
    <p:sldId id="457" r:id="rId197"/>
    <p:sldId id="458" r:id="rId198"/>
    <p:sldId id="459" r:id="rId199"/>
    <p:sldId id="460" r:id="rId200"/>
    <p:sldId id="461" r:id="rId201"/>
    <p:sldId id="462" r:id="rId202"/>
    <p:sldId id="463" r:id="rId203"/>
    <p:sldId id="464" r:id="rId204"/>
    <p:sldId id="465" r:id="rId205"/>
    <p:sldId id="466" r:id="rId206"/>
    <p:sldId id="467" r:id="rId207"/>
    <p:sldId id="468" r:id="rId208"/>
    <p:sldId id="469" r:id="rId209"/>
    <p:sldId id="470" r:id="rId210"/>
    <p:sldId id="471" r:id="rId211"/>
    <p:sldId id="472" r:id="rId212"/>
    <p:sldId id="473" r:id="rId213"/>
    <p:sldId id="474" r:id="rId214"/>
    <p:sldId id="475" r:id="rId215"/>
    <p:sldId id="476" r:id="rId216"/>
    <p:sldId id="477" r:id="rId217"/>
    <p:sldId id="479" r:id="rId218"/>
    <p:sldId id="480" r:id="rId219"/>
    <p:sldId id="481" r:id="rId220"/>
    <p:sldId id="487" r:id="rId221"/>
    <p:sldId id="488" r:id="rId222"/>
    <p:sldId id="489" r:id="rId223"/>
    <p:sldId id="490" r:id="rId224"/>
    <p:sldId id="491" r:id="rId225"/>
    <p:sldId id="494" r:id="rId226"/>
    <p:sldId id="482" r:id="rId2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905DA2-63DA-4DA1-A5E6-4580CC418D53}" v="88" dt="2021-05-22T05:46:04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451" autoAdjust="0"/>
  </p:normalViewPr>
  <p:slideViewPr>
    <p:cSldViewPr>
      <p:cViewPr varScale="1">
        <p:scale>
          <a:sx n="75" d="100"/>
          <a:sy n="75" d="100"/>
        </p:scale>
        <p:origin x="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presProps" Target="presProps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231" Type="http://schemas.openxmlformats.org/officeDocument/2006/relationships/theme" Target="theme/theme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microsoft.com/office/2016/11/relationships/changesInfo" Target="changesInfos/changesInfo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Kerr-Phillips" userId="fc51da7c74c9f04f" providerId="LiveId" clId="{02905DA2-63DA-4DA1-A5E6-4580CC418D53}"/>
    <pc:docChg chg="custSel addSld delSld modSld">
      <pc:chgData name="Sharon Kerr-Phillips" userId="fc51da7c74c9f04f" providerId="LiveId" clId="{02905DA2-63DA-4DA1-A5E6-4580CC418D53}" dt="2021-05-22T05:46:04.978" v="179" actId="20577"/>
      <pc:docMkLst>
        <pc:docMk/>
      </pc:docMkLst>
      <pc:sldChg chg="del">
        <pc:chgData name="Sharon Kerr-Phillips" userId="fc51da7c74c9f04f" providerId="LiveId" clId="{02905DA2-63DA-4DA1-A5E6-4580CC418D53}" dt="2021-05-22T05:21:39.721" v="0" actId="2696"/>
        <pc:sldMkLst>
          <pc:docMk/>
          <pc:sldMk cId="0" sldId="260"/>
        </pc:sldMkLst>
      </pc:sldChg>
      <pc:sldChg chg="del">
        <pc:chgData name="Sharon Kerr-Phillips" userId="fc51da7c74c9f04f" providerId="LiveId" clId="{02905DA2-63DA-4DA1-A5E6-4580CC418D53}" dt="2021-05-22T05:22:09.978" v="1" actId="2696"/>
        <pc:sldMkLst>
          <pc:docMk/>
          <pc:sldMk cId="0" sldId="264"/>
        </pc:sldMkLst>
      </pc:sldChg>
      <pc:sldChg chg="del">
        <pc:chgData name="Sharon Kerr-Phillips" userId="fc51da7c74c9f04f" providerId="LiveId" clId="{02905DA2-63DA-4DA1-A5E6-4580CC418D53}" dt="2021-05-22T05:22:48.232" v="2" actId="2696"/>
        <pc:sldMkLst>
          <pc:docMk/>
          <pc:sldMk cId="0" sldId="278"/>
        </pc:sldMkLst>
      </pc:sldChg>
      <pc:sldChg chg="del">
        <pc:chgData name="Sharon Kerr-Phillips" userId="fc51da7c74c9f04f" providerId="LiveId" clId="{02905DA2-63DA-4DA1-A5E6-4580CC418D53}" dt="2021-05-22T05:45:06.851" v="174" actId="2696"/>
        <pc:sldMkLst>
          <pc:docMk/>
          <pc:sldMk cId="0" sldId="284"/>
        </pc:sldMkLst>
      </pc:sldChg>
      <pc:sldChg chg="mod modShow">
        <pc:chgData name="Sharon Kerr-Phillips" userId="fc51da7c74c9f04f" providerId="LiveId" clId="{02905DA2-63DA-4DA1-A5E6-4580CC418D53}" dt="2021-05-22T05:24:49.616" v="3" actId="729"/>
        <pc:sldMkLst>
          <pc:docMk/>
          <pc:sldMk cId="0" sldId="301"/>
        </pc:sldMkLst>
      </pc:sldChg>
      <pc:sldChg chg="modSp mod">
        <pc:chgData name="Sharon Kerr-Phillips" userId="fc51da7c74c9f04f" providerId="LiveId" clId="{02905DA2-63DA-4DA1-A5E6-4580CC418D53}" dt="2021-05-22T05:25:06.121" v="5" actId="20577"/>
        <pc:sldMkLst>
          <pc:docMk/>
          <pc:sldMk cId="0" sldId="303"/>
        </pc:sldMkLst>
        <pc:spChg chg="mod">
          <ac:chgData name="Sharon Kerr-Phillips" userId="fc51da7c74c9f04f" providerId="LiveId" clId="{02905DA2-63DA-4DA1-A5E6-4580CC418D53}" dt="2021-05-22T05:25:06.121" v="5" actId="20577"/>
          <ac:spMkLst>
            <pc:docMk/>
            <pc:sldMk cId="0" sldId="303"/>
            <ac:spMk id="2" creationId="{00000000-0000-0000-0000-000000000000}"/>
          </ac:spMkLst>
        </pc:spChg>
      </pc:sldChg>
      <pc:sldChg chg="addSp delSp modSp del">
        <pc:chgData name="Sharon Kerr-Phillips" userId="fc51da7c74c9f04f" providerId="LiveId" clId="{02905DA2-63DA-4DA1-A5E6-4580CC418D53}" dt="2021-05-22T05:45:46.895" v="175" actId="2696"/>
        <pc:sldMkLst>
          <pc:docMk/>
          <pc:sldMk cId="3033044017" sldId="327"/>
        </pc:sldMkLst>
        <pc:spChg chg="add mod">
          <ac:chgData name="Sharon Kerr-Phillips" userId="fc51da7c74c9f04f" providerId="LiveId" clId="{02905DA2-63DA-4DA1-A5E6-4580CC418D53}" dt="2021-05-22T05:27:25.786" v="24" actId="21"/>
          <ac:spMkLst>
            <pc:docMk/>
            <pc:sldMk cId="3033044017" sldId="327"/>
            <ac:spMk id="2" creationId="{3975841F-8FDE-442A-8F9D-1834DB593AD7}"/>
          </ac:spMkLst>
        </pc:spChg>
        <pc:picChg chg="del mod">
          <ac:chgData name="Sharon Kerr-Phillips" userId="fc51da7c74c9f04f" providerId="LiveId" clId="{02905DA2-63DA-4DA1-A5E6-4580CC418D53}" dt="2021-05-22T05:27:25.786" v="24" actId="21"/>
          <ac:picMkLst>
            <pc:docMk/>
            <pc:sldMk cId="3033044017" sldId="327"/>
            <ac:picMk id="16386" creationId="{1FFB35D2-EA57-4AC7-B0B6-77972E6206AF}"/>
          </ac:picMkLst>
        </pc:picChg>
      </pc:sldChg>
      <pc:sldChg chg="del">
        <pc:chgData name="Sharon Kerr-Phillips" userId="fc51da7c74c9f04f" providerId="LiveId" clId="{02905DA2-63DA-4DA1-A5E6-4580CC418D53}" dt="2021-05-22T05:35:50.769" v="169" actId="2696"/>
        <pc:sldMkLst>
          <pc:docMk/>
          <pc:sldMk cId="2608132247" sldId="426"/>
        </pc:sldMkLst>
      </pc:sldChg>
      <pc:sldChg chg="del">
        <pc:chgData name="Sharon Kerr-Phillips" userId="fc51da7c74c9f04f" providerId="LiveId" clId="{02905DA2-63DA-4DA1-A5E6-4580CC418D53}" dt="2021-05-22T05:36:35.781" v="170" actId="2696"/>
        <pc:sldMkLst>
          <pc:docMk/>
          <pc:sldMk cId="3140309413" sldId="439"/>
        </pc:sldMkLst>
      </pc:sldChg>
      <pc:sldChg chg="del">
        <pc:chgData name="Sharon Kerr-Phillips" userId="fc51da7c74c9f04f" providerId="LiveId" clId="{02905DA2-63DA-4DA1-A5E6-4580CC418D53}" dt="2021-05-22T05:37:05.337" v="171" actId="2696"/>
        <pc:sldMkLst>
          <pc:docMk/>
          <pc:sldMk cId="3508082332" sldId="486"/>
        </pc:sldMkLst>
      </pc:sldChg>
      <pc:sldChg chg="addSp delSp modSp new mod setBg addAnim">
        <pc:chgData name="Sharon Kerr-Phillips" userId="fc51da7c74c9f04f" providerId="LiveId" clId="{02905DA2-63DA-4DA1-A5E6-4580CC418D53}" dt="2021-05-22T05:46:04.978" v="179" actId="20577"/>
        <pc:sldMkLst>
          <pc:docMk/>
          <pc:sldMk cId="3922433628" sldId="493"/>
        </pc:sldMkLst>
        <pc:spChg chg="mod ord">
          <ac:chgData name="Sharon Kerr-Phillips" userId="fc51da7c74c9f04f" providerId="LiveId" clId="{02905DA2-63DA-4DA1-A5E6-4580CC418D53}" dt="2021-05-22T05:46:04.978" v="179" actId="20577"/>
          <ac:spMkLst>
            <pc:docMk/>
            <pc:sldMk cId="3922433628" sldId="493"/>
            <ac:spMk id="2" creationId="{05AFB4AA-9F03-48C0-B0A2-774E43D1BDE9}"/>
          </ac:spMkLst>
        </pc:spChg>
        <pc:spChg chg="del">
          <ac:chgData name="Sharon Kerr-Phillips" userId="fc51da7c74c9f04f" providerId="LiveId" clId="{02905DA2-63DA-4DA1-A5E6-4580CC418D53}" dt="2021-05-22T05:27:34.848" v="26"/>
          <ac:spMkLst>
            <pc:docMk/>
            <pc:sldMk cId="3922433628" sldId="493"/>
            <ac:spMk id="3" creationId="{50F5ACD9-782E-4901-9BB2-1943249EAFBD}"/>
          </ac:spMkLst>
        </pc:spChg>
        <pc:spChg chg="del">
          <ac:chgData name="Sharon Kerr-Phillips" userId="fc51da7c74c9f04f" providerId="LiveId" clId="{02905DA2-63DA-4DA1-A5E6-4580CC418D53}" dt="2021-05-22T05:28:05.631" v="99" actId="478"/>
          <ac:spMkLst>
            <pc:docMk/>
            <pc:sldMk cId="3922433628" sldId="493"/>
            <ac:spMk id="4" creationId="{7CA65622-6640-4731-A72D-956F198FA9D2}"/>
          </ac:spMkLst>
        </pc:spChg>
        <pc:spChg chg="add">
          <ac:chgData name="Sharon Kerr-Phillips" userId="fc51da7c74c9f04f" providerId="LiveId" clId="{02905DA2-63DA-4DA1-A5E6-4580CC418D53}" dt="2021-05-22T05:28:48.569" v="159" actId="26606"/>
          <ac:spMkLst>
            <pc:docMk/>
            <pc:sldMk cId="3922433628" sldId="493"/>
            <ac:spMk id="10" creationId="{37C89E4B-3C9F-44B9-8B86-D9E3D112D8EC}"/>
          </ac:spMkLst>
        </pc:spChg>
        <pc:picChg chg="add mod">
          <ac:chgData name="Sharon Kerr-Phillips" userId="fc51da7c74c9f04f" providerId="LiveId" clId="{02905DA2-63DA-4DA1-A5E6-4580CC418D53}" dt="2021-05-22T05:28:48.569" v="159" actId="26606"/>
          <ac:picMkLst>
            <pc:docMk/>
            <pc:sldMk cId="3922433628" sldId="493"/>
            <ac:picMk id="5" creationId="{8A8AE85B-32F9-41A4-BFBE-90F7D286A20B}"/>
          </ac:picMkLst>
        </pc:picChg>
        <pc:cxnChg chg="add">
          <ac:chgData name="Sharon Kerr-Phillips" userId="fc51da7c74c9f04f" providerId="LiveId" clId="{02905DA2-63DA-4DA1-A5E6-4580CC418D53}" dt="2021-05-22T05:28:48.569" v="159" actId="26606"/>
          <ac:cxnSpMkLst>
            <pc:docMk/>
            <pc:sldMk cId="3922433628" sldId="493"/>
            <ac:cxnSpMk id="12" creationId="{AA2EAA10-076F-46BD-8F0F-B9A2FB77A85C}"/>
          </ac:cxnSpMkLst>
        </pc:cxnChg>
        <pc:cxnChg chg="add">
          <ac:chgData name="Sharon Kerr-Phillips" userId="fc51da7c74c9f04f" providerId="LiveId" clId="{02905DA2-63DA-4DA1-A5E6-4580CC418D53}" dt="2021-05-22T05:28:48.569" v="159" actId="26606"/>
          <ac:cxnSpMkLst>
            <pc:docMk/>
            <pc:sldMk cId="3922433628" sldId="493"/>
            <ac:cxnSpMk id="14" creationId="{D891E407-403B-4764-86C9-33A56D3BCAA3}"/>
          </ac:cxnSpMkLst>
        </pc:cxnChg>
      </pc:sldChg>
      <pc:sldChg chg="addSp new">
        <pc:chgData name="Sharon Kerr-Phillips" userId="fc51da7c74c9f04f" providerId="LiveId" clId="{02905DA2-63DA-4DA1-A5E6-4580CC418D53}" dt="2021-05-22T05:43:23.184" v="173"/>
        <pc:sldMkLst>
          <pc:docMk/>
          <pc:sldMk cId="2526290938" sldId="494"/>
        </pc:sldMkLst>
        <pc:picChg chg="add">
          <ac:chgData name="Sharon Kerr-Phillips" userId="fc51da7c74c9f04f" providerId="LiveId" clId="{02905DA2-63DA-4DA1-A5E6-4580CC418D53}" dt="2021-05-22T05:43:23.184" v="173"/>
          <ac:picMkLst>
            <pc:docMk/>
            <pc:sldMk cId="2526290938" sldId="494"/>
            <ac:picMk id="2" creationId="{FADDB8D2-FF86-4ABB-86AA-53993C0C4E6A}"/>
          </ac:picMkLst>
        </pc:picChg>
      </pc:sldChg>
    </pc:docChg>
  </pc:docChgLst>
  <pc:docChgLst>
    <pc:chgData name="Sharon Kerr-Phillips" userId="fc51da7c74c9f04f" providerId="LiveId" clId="{113A4673-569D-4A5F-9F61-159034F8880E}"/>
    <pc:docChg chg="undo redo custSel mod addSld delSld modSld sldOrd modMainMaster modShowInfo">
      <pc:chgData name="Sharon Kerr-Phillips" userId="fc51da7c74c9f04f" providerId="LiveId" clId="{113A4673-569D-4A5F-9F61-159034F8880E}" dt="2020-12-14T23:59:06.646" v="4393" actId="26606"/>
      <pc:docMkLst>
        <pc:docMk/>
      </pc:docMkLst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57"/>
        </pc:sldMkLst>
        <pc:spChg chg="mod">
          <ac:chgData name="Sharon Kerr-Phillips" userId="fc51da7c74c9f04f" providerId="LiveId" clId="{113A4673-569D-4A5F-9F61-159034F8880E}" dt="2020-12-04T12:44:11.410" v="3741" actId="26606"/>
          <ac:spMkLst>
            <pc:docMk/>
            <pc:sldMk cId="0" sldId="25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11:39.813" v="829" actId="478"/>
          <ac:spMkLst>
            <pc:docMk/>
            <pc:sldMk cId="0" sldId="257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4:11.410" v="3741" actId="26606"/>
          <ac:picMkLst>
            <pc:docMk/>
            <pc:sldMk cId="0" sldId="257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58"/>
        </pc:sldMkLst>
        <pc:spChg chg="mod">
          <ac:chgData name="Sharon Kerr-Phillips" userId="fc51da7c74c9f04f" providerId="LiveId" clId="{113A4673-569D-4A5F-9F61-159034F8880E}" dt="2020-12-04T12:44:16.013" v="3742" actId="26606"/>
          <ac:spMkLst>
            <pc:docMk/>
            <pc:sldMk cId="0" sldId="258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12:06.642" v="832" actId="478"/>
          <ac:spMkLst>
            <pc:docMk/>
            <pc:sldMk cId="0" sldId="258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4:16.013" v="3742" actId="26606"/>
          <ac:picMkLst>
            <pc:docMk/>
            <pc:sldMk cId="0" sldId="258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59"/>
        </pc:sldMkLst>
        <pc:spChg chg="mod">
          <ac:chgData name="Sharon Kerr-Phillips" userId="fc51da7c74c9f04f" providerId="LiveId" clId="{113A4673-569D-4A5F-9F61-159034F8880E}" dt="2020-12-04T12:44:23.011" v="3744" actId="26606"/>
          <ac:spMkLst>
            <pc:docMk/>
            <pc:sldMk cId="0" sldId="259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13:11.171" v="891" actId="478"/>
          <ac:spMkLst>
            <pc:docMk/>
            <pc:sldMk cId="0" sldId="259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4:23.011" v="3744" actId="26606"/>
          <ac:picMkLst>
            <pc:docMk/>
            <pc:sldMk cId="0" sldId="259"/>
            <ac:picMk id="5" creationId="{00000000-0000-0000-0000-000000000000}"/>
          </ac:picMkLst>
        </pc:picChg>
      </pc:sldChg>
      <pc:sldChg chg="addSp delSp modSp mod modTransition setBg">
        <pc:chgData name="Sharon Kerr-Phillips" userId="fc51da7c74c9f04f" providerId="LiveId" clId="{113A4673-569D-4A5F-9F61-159034F8880E}" dt="2020-12-14T19:34:44.643" v="4365"/>
        <pc:sldMkLst>
          <pc:docMk/>
          <pc:sldMk cId="0" sldId="260"/>
        </pc:sldMkLst>
        <pc:spChg chg="mod">
          <ac:chgData name="Sharon Kerr-Phillips" userId="fc51da7c74c9f04f" providerId="LiveId" clId="{113A4673-569D-4A5F-9F61-159034F8880E}" dt="2020-12-04T12:44:30.269" v="3745" actId="26606"/>
          <ac:spMkLst>
            <pc:docMk/>
            <pc:sldMk cId="0" sldId="260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13:39.477" v="895" actId="478"/>
          <ac:spMkLst>
            <pc:docMk/>
            <pc:sldMk cId="0" sldId="260"/>
            <ac:spMk id="4" creationId="{00000000-0000-0000-0000-000000000000}"/>
          </ac:spMkLst>
        </pc:spChg>
        <pc:spChg chg="add mod">
          <ac:chgData name="Sharon Kerr-Phillips" userId="fc51da7c74c9f04f" providerId="LiveId" clId="{113A4673-569D-4A5F-9F61-159034F8880E}" dt="2020-12-14T19:34:44.643" v="4365"/>
          <ac:spMkLst>
            <pc:docMk/>
            <pc:sldMk cId="0" sldId="260"/>
            <ac:spMk id="4" creationId="{1ECDCBEA-E116-4568-A3BC-6359826C0C2F}"/>
          </ac:spMkLst>
        </pc:spChg>
        <pc:picChg chg="del mod">
          <ac:chgData name="Sharon Kerr-Phillips" userId="fc51da7c74c9f04f" providerId="LiveId" clId="{113A4673-569D-4A5F-9F61-159034F8880E}" dt="2020-12-14T19:17:57.234" v="4239" actId="478"/>
          <ac:picMkLst>
            <pc:docMk/>
            <pc:sldMk cId="0" sldId="260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61"/>
        </pc:sldMkLst>
        <pc:spChg chg="mod">
          <ac:chgData name="Sharon Kerr-Phillips" userId="fc51da7c74c9f04f" providerId="LiveId" clId="{113A4673-569D-4A5F-9F61-159034F8880E}" dt="2020-12-04T12:44:56.528" v="3746" actId="26606"/>
          <ac:spMkLst>
            <pc:docMk/>
            <pc:sldMk cId="0" sldId="261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06:14:12.037" v="900" actId="478"/>
          <ac:spMkLst>
            <pc:docMk/>
            <pc:sldMk cId="0" sldId="261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4:56.528" v="3746" actId="26606"/>
          <ac:picMkLst>
            <pc:docMk/>
            <pc:sldMk cId="0" sldId="261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62"/>
        </pc:sldMkLst>
        <pc:spChg chg="mod">
          <ac:chgData name="Sharon Kerr-Phillips" userId="fc51da7c74c9f04f" providerId="LiveId" clId="{113A4673-569D-4A5F-9F61-159034F8880E}" dt="2020-12-04T12:44:59.847" v="3747" actId="26606"/>
          <ac:spMkLst>
            <pc:docMk/>
            <pc:sldMk cId="0" sldId="262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15:10.809" v="903" actId="478"/>
          <ac:spMkLst>
            <pc:docMk/>
            <pc:sldMk cId="0" sldId="262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4:59.847" v="3747" actId="26606"/>
          <ac:picMkLst>
            <pc:docMk/>
            <pc:sldMk cId="0" sldId="262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63"/>
        </pc:sldMkLst>
        <pc:spChg chg="mod">
          <ac:chgData name="Sharon Kerr-Phillips" userId="fc51da7c74c9f04f" providerId="LiveId" clId="{113A4673-569D-4A5F-9F61-159034F8880E}" dt="2020-12-04T12:45:03.031" v="3748" actId="26606"/>
          <ac:spMkLst>
            <pc:docMk/>
            <pc:sldMk cId="0" sldId="263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16:04.026" v="906" actId="478"/>
          <ac:spMkLst>
            <pc:docMk/>
            <pc:sldMk cId="0" sldId="263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5:03.031" v="3748" actId="26606"/>
          <ac:picMkLst>
            <pc:docMk/>
            <pc:sldMk cId="0" sldId="263"/>
            <ac:picMk id="5" creationId="{00000000-0000-0000-0000-000000000000}"/>
          </ac:picMkLst>
        </pc:picChg>
      </pc:sldChg>
      <pc:sldChg chg="addSp delSp modSp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0" sldId="264"/>
        </pc:sldMkLst>
        <pc:spChg chg="mod">
          <ac:chgData name="Sharon Kerr-Phillips" userId="fc51da7c74c9f04f" providerId="LiveId" clId="{113A4673-569D-4A5F-9F61-159034F8880E}" dt="2020-12-04T12:45:13.206" v="3753" actId="26606"/>
          <ac:spMkLst>
            <pc:docMk/>
            <pc:sldMk cId="0" sldId="264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3:20.529" v="1879" actId="478"/>
          <ac:spMkLst>
            <pc:docMk/>
            <pc:sldMk cId="0" sldId="264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12:45:13.201" v="3752" actId="26606"/>
          <ac:spMkLst>
            <pc:docMk/>
            <pc:sldMk cId="0" sldId="264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12:45:13.201" v="3752" actId="26606"/>
          <ac:spMkLst>
            <pc:docMk/>
            <pc:sldMk cId="0" sldId="264"/>
            <ac:spMk id="12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04T12:45:13.206" v="3753" actId="26606"/>
          <ac:picMkLst>
            <pc:docMk/>
            <pc:sldMk cId="0" sldId="264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65"/>
        </pc:sldMkLst>
        <pc:spChg chg="mod">
          <ac:chgData name="Sharon Kerr-Phillips" userId="fc51da7c74c9f04f" providerId="LiveId" clId="{113A4673-569D-4A5F-9F61-159034F8880E}" dt="2020-12-04T23:29:20.856" v="3852" actId="26606"/>
          <ac:spMkLst>
            <pc:docMk/>
            <pc:sldMk cId="0" sldId="265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5:47.487" v="1904" actId="478"/>
          <ac:spMkLst>
            <pc:docMk/>
            <pc:sldMk cId="0" sldId="265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29:20.856" v="3852" actId="26606"/>
          <ac:picMkLst>
            <pc:docMk/>
            <pc:sldMk cId="0" sldId="265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66"/>
        </pc:sldMkLst>
        <pc:spChg chg="mod">
          <ac:chgData name="Sharon Kerr-Phillips" userId="fc51da7c74c9f04f" providerId="LiveId" clId="{113A4673-569D-4A5F-9F61-159034F8880E}" dt="2020-12-04T23:29:29.928" v="3853" actId="26606"/>
          <ac:spMkLst>
            <pc:docMk/>
            <pc:sldMk cId="0" sldId="266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6:16.923" v="1906" actId="478"/>
          <ac:spMkLst>
            <pc:docMk/>
            <pc:sldMk cId="0" sldId="266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29:29.928" v="3853" actId="26606"/>
          <ac:picMkLst>
            <pc:docMk/>
            <pc:sldMk cId="0" sldId="266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67"/>
        </pc:sldMkLst>
        <pc:spChg chg="mod">
          <ac:chgData name="Sharon Kerr-Phillips" userId="fc51da7c74c9f04f" providerId="LiveId" clId="{113A4673-569D-4A5F-9F61-159034F8880E}" dt="2020-12-04T23:29:56.512" v="3858" actId="26606"/>
          <ac:spMkLst>
            <pc:docMk/>
            <pc:sldMk cId="0" sldId="26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7:03.815" v="1910" actId="478"/>
          <ac:spMkLst>
            <pc:docMk/>
            <pc:sldMk cId="0" sldId="267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29:56.512" v="3858" actId="26606"/>
          <ac:picMkLst>
            <pc:docMk/>
            <pc:sldMk cId="0" sldId="267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0" sldId="268"/>
        </pc:sldMkLst>
        <pc:spChg chg="mod">
          <ac:chgData name="Sharon Kerr-Phillips" userId="fc51da7c74c9f04f" providerId="LiveId" clId="{113A4673-569D-4A5F-9F61-159034F8880E}" dt="2020-12-04T23:35:22.767" v="3927" actId="26606"/>
          <ac:spMkLst>
            <pc:docMk/>
            <pc:sldMk cId="0" sldId="268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7:54.059" v="1915" actId="478"/>
          <ac:spMkLst>
            <pc:docMk/>
            <pc:sldMk cId="0" sldId="268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68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68"/>
            <ac:spMk id="12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04T23:35:22.767" v="3927" actId="26606"/>
          <ac:picMkLst>
            <pc:docMk/>
            <pc:sldMk cId="0" sldId="268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0" sldId="269"/>
        </pc:sldMkLst>
        <pc:spChg chg="mod">
          <ac:chgData name="Sharon Kerr-Phillips" userId="fc51da7c74c9f04f" providerId="LiveId" clId="{113A4673-569D-4A5F-9F61-159034F8880E}" dt="2020-12-04T23:35:42.565" v="3928" actId="26606"/>
          <ac:spMkLst>
            <pc:docMk/>
            <pc:sldMk cId="0" sldId="269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8:26.565" v="1920" actId="478"/>
          <ac:spMkLst>
            <pc:docMk/>
            <pc:sldMk cId="0" sldId="269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69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69"/>
            <ac:spMk id="12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04T23:35:42.565" v="3928" actId="26606"/>
          <ac:picMkLst>
            <pc:docMk/>
            <pc:sldMk cId="0" sldId="269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0" sldId="270"/>
        </pc:sldMkLst>
        <pc:spChg chg="mod">
          <ac:chgData name="Sharon Kerr-Phillips" userId="fc51da7c74c9f04f" providerId="LiveId" clId="{113A4673-569D-4A5F-9F61-159034F8880E}" dt="2020-12-04T23:35:48.041" v="3929" actId="26606"/>
          <ac:spMkLst>
            <pc:docMk/>
            <pc:sldMk cId="0" sldId="270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09:11.458" v="1954" actId="478"/>
          <ac:spMkLst>
            <pc:docMk/>
            <pc:sldMk cId="0" sldId="270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0"/>
            <ac:spMk id="12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0"/>
            <ac:spMk id="14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04T23:35:48.041" v="3929" actId="26606"/>
          <ac:picMkLst>
            <pc:docMk/>
            <pc:sldMk cId="0" sldId="270"/>
            <ac:picMk id="7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71"/>
        </pc:sldMkLst>
        <pc:spChg chg="mod">
          <ac:chgData name="Sharon Kerr-Phillips" userId="fc51da7c74c9f04f" providerId="LiveId" clId="{113A4673-569D-4A5F-9F61-159034F8880E}" dt="2020-12-04T23:30:30.640" v="3863" actId="26606"/>
          <ac:spMkLst>
            <pc:docMk/>
            <pc:sldMk cId="0" sldId="271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1:00.235" v="2042" actId="478"/>
          <ac:spMkLst>
            <pc:docMk/>
            <pc:sldMk cId="0" sldId="271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1"/>
            <ac:spMk id="10" creationId="{8AD13924-DC7C-4339-B194-8A4EFFBF2AC6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1"/>
            <ac:spMk id="12" creationId="{72458505-C9BA-445F-AE75-CFC7FF04F4E7}"/>
          </ac:spMkLst>
        </pc:spChg>
        <pc:picChg chg="mod">
          <ac:chgData name="Sharon Kerr-Phillips" userId="fc51da7c74c9f04f" providerId="LiveId" clId="{113A4673-569D-4A5F-9F61-159034F8880E}" dt="2020-12-04T23:30:30.640" v="3863" actId="26606"/>
          <ac:picMkLst>
            <pc:docMk/>
            <pc:sldMk cId="0" sldId="271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72"/>
        </pc:sldMkLst>
        <pc:spChg chg="mod">
          <ac:chgData name="Sharon Kerr-Phillips" userId="fc51da7c74c9f04f" providerId="LiveId" clId="{113A4673-569D-4A5F-9F61-159034F8880E}" dt="2020-12-04T23:35:51.812" v="3930" actId="26606"/>
          <ac:spMkLst>
            <pc:docMk/>
            <pc:sldMk cId="0" sldId="272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0:03.577" v="1996" actId="478"/>
          <ac:spMkLst>
            <pc:docMk/>
            <pc:sldMk cId="0" sldId="272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2"/>
            <ac:spMk id="10" creationId="{8AD13924-DC7C-4339-B194-8A4EFFBF2AC6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2"/>
            <ac:spMk id="12" creationId="{72458505-C9BA-445F-AE75-CFC7FF04F4E7}"/>
          </ac:spMkLst>
        </pc:spChg>
        <pc:picChg chg="mod">
          <ac:chgData name="Sharon Kerr-Phillips" userId="fc51da7c74c9f04f" providerId="LiveId" clId="{113A4673-569D-4A5F-9F61-159034F8880E}" dt="2020-12-04T23:35:51.812" v="3930" actId="26606"/>
          <ac:picMkLst>
            <pc:docMk/>
            <pc:sldMk cId="0" sldId="272"/>
            <ac:picMk id="5" creationId="{00000000-0000-0000-0000-000000000000}"/>
          </ac:picMkLst>
        </pc:picChg>
      </pc:sldChg>
      <pc:sldChg chg="delSp modSp mod modTransition">
        <pc:chgData name="Sharon Kerr-Phillips" userId="fc51da7c74c9f04f" providerId="LiveId" clId="{113A4673-569D-4A5F-9F61-159034F8880E}" dt="2020-12-05T02:09:24.475" v="4176"/>
        <pc:sldMkLst>
          <pc:docMk/>
          <pc:sldMk cId="0" sldId="273"/>
        </pc:sldMkLst>
        <pc:spChg chg="mod">
          <ac:chgData name="Sharon Kerr-Phillips" userId="fc51da7c74c9f04f" providerId="LiveId" clId="{113A4673-569D-4A5F-9F61-159034F8880E}" dt="2020-12-04T11:26:05.414" v="2324" actId="14100"/>
          <ac:spMkLst>
            <pc:docMk/>
            <pc:sldMk cId="0" sldId="273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3:05.374" v="2100" actId="478"/>
          <ac:spMkLst>
            <pc:docMk/>
            <pc:sldMk cId="0" sldId="273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1:25:58.944" v="2323" actId="1076"/>
          <ac:picMkLst>
            <pc:docMk/>
            <pc:sldMk cId="0" sldId="273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14T19:27:00.453" v="4364"/>
        <pc:sldMkLst>
          <pc:docMk/>
          <pc:sldMk cId="0" sldId="274"/>
        </pc:sldMkLst>
        <pc:spChg chg="mod ord">
          <ac:chgData name="Sharon Kerr-Phillips" userId="fc51da7c74c9f04f" providerId="LiveId" clId="{113A4673-569D-4A5F-9F61-159034F8880E}" dt="2020-12-14T19:18:25.604" v="4241" actId="26606"/>
          <ac:spMkLst>
            <pc:docMk/>
            <pc:sldMk cId="0" sldId="274"/>
            <ac:spMk id="2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74"/>
            <ac:spMk id="7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74"/>
            <ac:spMk id="8" creationId="{E223798C-12AD-4B0C-A50C-D676347D67CF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74"/>
            <ac:spMk id="9" creationId="{55666830-9A19-4E01-8505-D6C7F9AC5665}"/>
          </ac:spMkLst>
        </pc:spChg>
        <pc:spChg chg="add del">
          <ac:chgData name="Sharon Kerr-Phillips" userId="fc51da7c74c9f04f" providerId="LiveId" clId="{113A4673-569D-4A5F-9F61-159034F8880E}" dt="2020-12-04T23:29:50.645" v="3857" actId="26606"/>
          <ac:spMkLst>
            <pc:docMk/>
            <pc:sldMk cId="0" sldId="274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74"/>
            <ac:spMk id="11" creationId="{AE9FC877-7FB6-4D22-9988-35420644E202}"/>
          </ac:spMkLst>
        </pc:spChg>
        <pc:spChg chg="add del">
          <ac:chgData name="Sharon Kerr-Phillips" userId="fc51da7c74c9f04f" providerId="LiveId" clId="{113A4673-569D-4A5F-9F61-159034F8880E}" dt="2020-12-04T23:29:50.645" v="3857" actId="26606"/>
          <ac:spMkLst>
            <pc:docMk/>
            <pc:sldMk cId="0" sldId="274"/>
            <ac:spMk id="12" creationId="{E223798C-12AD-4B0C-A50C-D676347D67CF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74"/>
            <ac:spMk id="14" creationId="{E41809D1-F12E-46BB-B804-5F209D325E8B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74"/>
            <ac:spMk id="16" creationId="{AF2F604E-43BE-4DC3-B983-E071523364F8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4"/>
            <ac:spMk id="17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74"/>
            <ac:spMk id="18" creationId="{08C9B587-E65E-4B52-B37C-ABEBB6E87928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4"/>
            <ac:spMk id="19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14T19:18:25.604" v="4241" actId="26606"/>
          <ac:picMkLst>
            <pc:docMk/>
            <pc:sldMk cId="0" sldId="274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0" sldId="275"/>
        </pc:sldMkLst>
        <pc:spChg chg="mod">
          <ac:chgData name="Sharon Kerr-Phillips" userId="fc51da7c74c9f04f" providerId="LiveId" clId="{113A4673-569D-4A5F-9F61-159034F8880E}" dt="2020-12-04T23:35:56.234" v="3931" actId="26606"/>
          <ac:spMkLst>
            <pc:docMk/>
            <pc:sldMk cId="0" sldId="275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1:26.113" v="2047" actId="478"/>
          <ac:spMkLst>
            <pc:docMk/>
            <pc:sldMk cId="0" sldId="275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5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5"/>
            <ac:spMk id="12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04T23:35:56.234" v="3931" actId="26606"/>
          <ac:picMkLst>
            <pc:docMk/>
            <pc:sldMk cId="0" sldId="275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76"/>
        </pc:sldMkLst>
        <pc:spChg chg="mod">
          <ac:chgData name="Sharon Kerr-Phillips" userId="fc51da7c74c9f04f" providerId="LiveId" clId="{113A4673-569D-4A5F-9F61-159034F8880E}" dt="2020-12-04T23:36:10.860" v="3933" actId="26606"/>
          <ac:spMkLst>
            <pc:docMk/>
            <pc:sldMk cId="0" sldId="276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1:45.605" v="2051" actId="478"/>
          <ac:spMkLst>
            <pc:docMk/>
            <pc:sldMk cId="0" sldId="276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36:10.860" v="3933" actId="26606"/>
          <ac:picMkLst>
            <pc:docMk/>
            <pc:sldMk cId="0" sldId="276"/>
            <ac:picMk id="7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77"/>
        </pc:sldMkLst>
        <pc:spChg chg="mod ord">
          <ac:chgData name="Sharon Kerr-Phillips" userId="fc51da7c74c9f04f" providerId="LiveId" clId="{113A4673-569D-4A5F-9F61-159034F8880E}" dt="2020-12-04T23:36:15.134" v="3934" actId="26606"/>
          <ac:spMkLst>
            <pc:docMk/>
            <pc:sldMk cId="0" sldId="27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3:53.274" v="2113" actId="478"/>
          <ac:spMkLst>
            <pc:docMk/>
            <pc:sldMk cId="0" sldId="277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26:57.644" v="3844"/>
          <ac:spMkLst>
            <pc:docMk/>
            <pc:sldMk cId="0" sldId="277"/>
            <ac:spMk id="10" creationId="{0671A8AE-40A1-4631-A6B8-581AFF065482}"/>
          </ac:spMkLst>
        </pc:spChg>
        <pc:spChg chg="add del">
          <ac:chgData name="Sharon Kerr-Phillips" userId="fc51da7c74c9f04f" providerId="LiveId" clId="{113A4673-569D-4A5F-9F61-159034F8880E}" dt="2020-12-04T23:26:57.644" v="3844"/>
          <ac:spMkLst>
            <pc:docMk/>
            <pc:sldMk cId="0" sldId="277"/>
            <ac:spMk id="12" creationId="{AB58EF07-17C2-48CF-ABB0-EEF1F17CB8F0}"/>
          </ac:spMkLst>
        </pc:spChg>
        <pc:spChg chg="add del">
          <ac:chgData name="Sharon Kerr-Phillips" userId="fc51da7c74c9f04f" providerId="LiveId" clId="{113A4673-569D-4A5F-9F61-159034F8880E}" dt="2020-12-04T23:26:57.644" v="3844"/>
          <ac:spMkLst>
            <pc:docMk/>
            <pc:sldMk cId="0" sldId="277"/>
            <ac:spMk id="14" creationId="{AF2F604E-43BE-4DC3-B983-E071523364F8}"/>
          </ac:spMkLst>
        </pc:spChg>
        <pc:spChg chg="add del">
          <ac:chgData name="Sharon Kerr-Phillips" userId="fc51da7c74c9f04f" providerId="LiveId" clId="{113A4673-569D-4A5F-9F61-159034F8880E}" dt="2020-12-04T23:26:57.644" v="3844"/>
          <ac:spMkLst>
            <pc:docMk/>
            <pc:sldMk cId="0" sldId="277"/>
            <ac:spMk id="16" creationId="{08C9B587-E65E-4B52-B37C-ABEBB6E87928}"/>
          </ac:spMkLst>
        </pc:spChg>
        <pc:picChg chg="mod">
          <ac:chgData name="Sharon Kerr-Phillips" userId="fc51da7c74c9f04f" providerId="LiveId" clId="{113A4673-569D-4A5F-9F61-159034F8880E}" dt="2020-12-04T23:36:15.134" v="3934" actId="26606"/>
          <ac:picMkLst>
            <pc:docMk/>
            <pc:sldMk cId="0" sldId="277"/>
            <ac:picMk id="5" creationId="{00000000-0000-0000-0000-000000000000}"/>
          </ac:picMkLst>
        </pc:picChg>
      </pc:sldChg>
      <pc:sldChg chg="addSp delSp modSp mod or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78"/>
        </pc:sldMkLst>
        <pc:spChg chg="mod">
          <ac:chgData name="Sharon Kerr-Phillips" userId="fc51da7c74c9f04f" providerId="LiveId" clId="{113A4673-569D-4A5F-9F61-159034F8880E}" dt="2020-12-04T23:36:00.002" v="3932" actId="26606"/>
          <ac:spMkLst>
            <pc:docMk/>
            <pc:sldMk cId="0" sldId="278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2:31.011" v="2085" actId="478"/>
          <ac:spMkLst>
            <pc:docMk/>
            <pc:sldMk cId="0" sldId="278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8"/>
            <ac:spMk id="10" creationId="{8AD13924-DC7C-4339-B194-8A4EFFBF2AC6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78"/>
            <ac:spMk id="12" creationId="{72458505-C9BA-445F-AE75-CFC7FF04F4E7}"/>
          </ac:spMkLst>
        </pc:spChg>
        <pc:picChg chg="mod">
          <ac:chgData name="Sharon Kerr-Phillips" userId="fc51da7c74c9f04f" providerId="LiveId" clId="{113A4673-569D-4A5F-9F61-159034F8880E}" dt="2020-12-04T23:36:00.002" v="3932" actId="26606"/>
          <ac:picMkLst>
            <pc:docMk/>
            <pc:sldMk cId="0" sldId="278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79"/>
        </pc:sldMkLst>
        <pc:spChg chg="mod">
          <ac:chgData name="Sharon Kerr-Phillips" userId="fc51da7c74c9f04f" providerId="LiveId" clId="{113A4673-569D-4A5F-9F61-159034F8880E}" dt="2020-12-04T23:36:18.978" v="3935" actId="26606"/>
          <ac:spMkLst>
            <pc:docMk/>
            <pc:sldMk cId="0" sldId="279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6:14.739" v="2133" actId="478"/>
          <ac:spMkLst>
            <pc:docMk/>
            <pc:sldMk cId="0" sldId="279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36:18.978" v="3935" actId="26606"/>
          <ac:picMkLst>
            <pc:docMk/>
            <pc:sldMk cId="0" sldId="279"/>
            <ac:picMk id="5" creationId="{00000000-0000-0000-0000-000000000000}"/>
          </ac:picMkLst>
        </pc:picChg>
      </pc:sldChg>
      <pc:sldChg chg="delSp modSp mod or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80"/>
        </pc:sldMkLst>
        <pc:spChg chg="mod">
          <ac:chgData name="Sharon Kerr-Phillips" userId="fc51da7c74c9f04f" providerId="LiveId" clId="{113A4673-569D-4A5F-9F61-159034F8880E}" dt="2020-12-04T12:45:20.346" v="3754" actId="26606"/>
          <ac:spMkLst>
            <pc:docMk/>
            <pc:sldMk cId="0" sldId="280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5:24.961" v="2124" actId="478"/>
          <ac:spMkLst>
            <pc:docMk/>
            <pc:sldMk cId="0" sldId="280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5:20.346" v="3754" actId="26606"/>
          <ac:picMkLst>
            <pc:docMk/>
            <pc:sldMk cId="0" sldId="280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14T19:27:00.453" v="4364"/>
        <pc:sldMkLst>
          <pc:docMk/>
          <pc:sldMk cId="0" sldId="281"/>
        </pc:sldMkLst>
        <pc:spChg chg="mod ord">
          <ac:chgData name="Sharon Kerr-Phillips" userId="fc51da7c74c9f04f" providerId="LiveId" clId="{113A4673-569D-4A5F-9F61-159034F8880E}" dt="2020-12-14T19:18:59.908" v="4242" actId="26606"/>
          <ac:spMkLst>
            <pc:docMk/>
            <pc:sldMk cId="0" sldId="281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7:32.553" v="2182" actId="478"/>
          <ac:spMkLst>
            <pc:docMk/>
            <pc:sldMk cId="0" sldId="281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1"/>
            <ac:spMk id="7" creationId="{55666830-9A19-4E01-8505-D6C7F9AC5665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1"/>
            <ac:spMk id="8" creationId="{AE9FC877-7FB6-4D22-9988-35420644E202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81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81"/>
            <ac:spMk id="12" creationId="{E223798C-12AD-4B0C-A50C-D676347D67CF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1"/>
            <ac:spMk id="14" creationId="{E41809D1-F12E-46BB-B804-5F209D325E8B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1"/>
            <ac:spMk id="16" creationId="{AF2F604E-43BE-4DC3-B983-E071523364F8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1"/>
            <ac:spMk id="18" creationId="{08C9B587-E65E-4B52-B37C-ABEBB6E87928}"/>
          </ac:spMkLst>
        </pc:spChg>
        <pc:picChg chg="mod">
          <ac:chgData name="Sharon Kerr-Phillips" userId="fc51da7c74c9f04f" providerId="LiveId" clId="{113A4673-569D-4A5F-9F61-159034F8880E}" dt="2020-12-14T19:18:59.908" v="4242" actId="26606"/>
          <ac:picMkLst>
            <pc:docMk/>
            <pc:sldMk cId="0" sldId="281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14T19:34:44.643" v="4365"/>
        <pc:sldMkLst>
          <pc:docMk/>
          <pc:sldMk cId="0" sldId="282"/>
        </pc:sldMkLst>
        <pc:spChg chg="mod">
          <ac:chgData name="Sharon Kerr-Phillips" userId="fc51da7c74c9f04f" providerId="LiveId" clId="{113A4673-569D-4A5F-9F61-159034F8880E}" dt="2020-12-14T19:19:17.443" v="4243" actId="26606"/>
          <ac:spMkLst>
            <pc:docMk/>
            <pc:sldMk cId="0" sldId="282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8:18.441" v="2208" actId="478"/>
          <ac:spMkLst>
            <pc:docMk/>
            <pc:sldMk cId="0" sldId="282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82"/>
            <ac:spMk id="7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82"/>
            <ac:spMk id="8" creationId="{E223798C-12AD-4B0C-A50C-D676347D67CF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2"/>
            <ac:spMk id="9" creationId="{0E2F58BF-12E5-4B5A-AD25-4DAAA2742A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2"/>
            <ac:spMk id="10" creationId="{8AD13924-DC7C-4339-B194-8A4EFFBF2AC6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2"/>
            <ac:spMk id="11" creationId="{AF2F604E-43BE-4DC3-B983-E071523364F8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2"/>
            <ac:spMk id="12" creationId="{72458505-C9BA-445F-AE75-CFC7FF04F4E7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82"/>
            <ac:spMk id="14" creationId="{08C9B587-E65E-4B52-B37C-ABEBB6E87928}"/>
          </ac:spMkLst>
        </pc:spChg>
        <pc:picChg chg="mod">
          <ac:chgData name="Sharon Kerr-Phillips" userId="fc51da7c74c9f04f" providerId="LiveId" clId="{113A4673-569D-4A5F-9F61-159034F8880E}" dt="2020-12-14T19:34:44.643" v="4365"/>
          <ac:picMkLst>
            <pc:docMk/>
            <pc:sldMk cId="0" sldId="282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83"/>
        </pc:sldMkLst>
        <pc:spChg chg="mod">
          <ac:chgData name="Sharon Kerr-Phillips" userId="fc51da7c74c9f04f" providerId="LiveId" clId="{113A4673-569D-4A5F-9F61-159034F8880E}" dt="2020-12-04T23:36:55.674" v="3938" actId="26606"/>
          <ac:spMkLst>
            <pc:docMk/>
            <pc:sldMk cId="0" sldId="283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19:01.291" v="2242" actId="478"/>
          <ac:spMkLst>
            <pc:docMk/>
            <pc:sldMk cId="0" sldId="283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3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3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6:55.674" v="3938" actId="26606"/>
          <ac:picMkLst>
            <pc:docMk/>
            <pc:sldMk cId="0" sldId="283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14T19:19:59.662" v="4247" actId="1036"/>
        <pc:sldMkLst>
          <pc:docMk/>
          <pc:sldMk cId="0" sldId="284"/>
        </pc:sldMkLst>
        <pc:spChg chg="mod">
          <ac:chgData name="Sharon Kerr-Phillips" userId="fc51da7c74c9f04f" providerId="LiveId" clId="{113A4673-569D-4A5F-9F61-159034F8880E}" dt="2020-12-04T23:31:42.376" v="3868" actId="26606"/>
          <ac:spMkLst>
            <pc:docMk/>
            <pc:sldMk cId="0" sldId="284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11:19:55.007" v="2271" actId="478"/>
          <ac:spMkLst>
            <pc:docMk/>
            <pc:sldMk cId="0" sldId="284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4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4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14T19:19:59.662" v="4247" actId="1036"/>
          <ac:picMkLst>
            <pc:docMk/>
            <pc:sldMk cId="0" sldId="284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85"/>
        </pc:sldMkLst>
        <pc:spChg chg="mod">
          <ac:chgData name="Sharon Kerr-Phillips" userId="fc51da7c74c9f04f" providerId="LiveId" clId="{113A4673-569D-4A5F-9F61-159034F8880E}" dt="2020-12-04T23:31:49.322" v="3869" actId="26606"/>
          <ac:spMkLst>
            <pc:docMk/>
            <pc:sldMk cId="0" sldId="285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21:26.117" v="2276" actId="478"/>
          <ac:spMkLst>
            <pc:docMk/>
            <pc:sldMk cId="0" sldId="285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5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5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1:49.322" v="3869" actId="26606"/>
          <ac:picMkLst>
            <pc:docMk/>
            <pc:sldMk cId="0" sldId="285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86"/>
        </pc:sldMkLst>
        <pc:spChg chg="mod">
          <ac:chgData name="Sharon Kerr-Phillips" userId="fc51da7c74c9f04f" providerId="LiveId" clId="{113A4673-569D-4A5F-9F61-159034F8880E}" dt="2020-12-04T23:31:59.291" v="3870" actId="26606"/>
          <ac:spMkLst>
            <pc:docMk/>
            <pc:sldMk cId="0" sldId="286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22:38.090" v="2280" actId="478"/>
          <ac:spMkLst>
            <pc:docMk/>
            <pc:sldMk cId="0" sldId="286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6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6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1:59.291" v="3870" actId="26606"/>
          <ac:picMkLst>
            <pc:docMk/>
            <pc:sldMk cId="0" sldId="286"/>
            <ac:picMk id="5" creationId="{00000000-0000-0000-0000-000000000000}"/>
          </ac:picMkLst>
        </pc:picChg>
      </pc:sldChg>
      <pc:sldChg chg="delSp modSp mod or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87"/>
        </pc:sldMkLst>
        <pc:spChg chg="mod">
          <ac:chgData name="Sharon Kerr-Phillips" userId="fc51da7c74c9f04f" providerId="LiveId" clId="{113A4673-569D-4A5F-9F61-159034F8880E}" dt="2020-12-04T12:43:49.825" v="3738" actId="26606"/>
          <ac:spMkLst>
            <pc:docMk/>
            <pc:sldMk cId="0" sldId="28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23:29.992" v="2309" actId="478"/>
          <ac:spMkLst>
            <pc:docMk/>
            <pc:sldMk cId="0" sldId="287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12:43:49.825" v="3738" actId="26606"/>
          <ac:picMkLst>
            <pc:docMk/>
            <pc:sldMk cId="0" sldId="287"/>
            <ac:picMk id="5" creationId="{00000000-0000-0000-0000-000000000000}"/>
          </ac:picMkLst>
        </pc:picChg>
      </pc:sldChg>
      <pc:sldChg chg="del">
        <pc:chgData name="Sharon Kerr-Phillips" userId="fc51da7c74c9f04f" providerId="LiveId" clId="{113A4673-569D-4A5F-9F61-159034F8880E}" dt="2020-12-04T05:45:00.951" v="96" actId="47"/>
        <pc:sldMkLst>
          <pc:docMk/>
          <pc:sldMk cId="0" sldId="288"/>
        </pc:sldMkLst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89"/>
        </pc:sldMkLst>
        <pc:spChg chg="mod">
          <ac:chgData name="Sharon Kerr-Phillips" userId="fc51da7c74c9f04f" providerId="LiveId" clId="{113A4673-569D-4A5F-9F61-159034F8880E}" dt="2020-12-04T23:32:03.339" v="3871" actId="26606"/>
          <ac:spMkLst>
            <pc:docMk/>
            <pc:sldMk cId="0" sldId="289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29:08.815" v="2370" actId="478"/>
          <ac:spMkLst>
            <pc:docMk/>
            <pc:sldMk cId="0" sldId="289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9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89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2:03.339" v="3871" actId="26606"/>
          <ac:picMkLst>
            <pc:docMk/>
            <pc:sldMk cId="0" sldId="289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14T19:27:00.453" v="4364"/>
        <pc:sldMkLst>
          <pc:docMk/>
          <pc:sldMk cId="0" sldId="290"/>
        </pc:sldMkLst>
        <pc:spChg chg="mod ord">
          <ac:chgData name="Sharon Kerr-Phillips" userId="fc51da7c74c9f04f" providerId="LiveId" clId="{113A4673-569D-4A5F-9F61-159034F8880E}" dt="2020-12-14T19:21:00.376" v="4250" actId="26606"/>
          <ac:spMkLst>
            <pc:docMk/>
            <pc:sldMk cId="0" sldId="290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29:34.491" v="2376" actId="478"/>
          <ac:spMkLst>
            <pc:docMk/>
            <pc:sldMk cId="0" sldId="290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14T19:21:00.358" v="4249" actId="26606"/>
          <ac:spMkLst>
            <pc:docMk/>
            <pc:sldMk cId="0" sldId="290"/>
            <ac:spMk id="7" creationId="{55666830-9A19-4E01-8505-D6C7F9AC5665}"/>
          </ac:spMkLst>
        </pc:spChg>
        <pc:spChg chg="add del">
          <ac:chgData name="Sharon Kerr-Phillips" userId="fc51da7c74c9f04f" providerId="LiveId" clId="{113A4673-569D-4A5F-9F61-159034F8880E}" dt="2020-12-14T19:21:00.358" v="4249" actId="26606"/>
          <ac:spMkLst>
            <pc:docMk/>
            <pc:sldMk cId="0" sldId="290"/>
            <ac:spMk id="8" creationId="{AE9FC877-7FB6-4D22-9988-35420644E202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0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0"/>
            <ac:spMk id="12" creationId="{20B579A7-44A3-4863-B4F6-E1E3D667A58D}"/>
          </ac:spMkLst>
        </pc:spChg>
        <pc:spChg chg="add del">
          <ac:chgData name="Sharon Kerr-Phillips" userId="fc51da7c74c9f04f" providerId="LiveId" clId="{113A4673-569D-4A5F-9F61-159034F8880E}" dt="2020-12-14T19:21:00.358" v="4249" actId="26606"/>
          <ac:spMkLst>
            <pc:docMk/>
            <pc:sldMk cId="0" sldId="290"/>
            <ac:spMk id="14" creationId="{E41809D1-F12E-46BB-B804-5F209D325E8B}"/>
          </ac:spMkLst>
        </pc:spChg>
        <pc:spChg chg="add del">
          <ac:chgData name="Sharon Kerr-Phillips" userId="fc51da7c74c9f04f" providerId="LiveId" clId="{113A4673-569D-4A5F-9F61-159034F8880E}" dt="2020-12-14T19:21:00.358" v="4249" actId="26606"/>
          <ac:spMkLst>
            <pc:docMk/>
            <pc:sldMk cId="0" sldId="290"/>
            <ac:spMk id="16" creationId="{AF2F604E-43BE-4DC3-B983-E071523364F8}"/>
          </ac:spMkLst>
        </pc:spChg>
        <pc:spChg chg="add del">
          <ac:chgData name="Sharon Kerr-Phillips" userId="fc51da7c74c9f04f" providerId="LiveId" clId="{113A4673-569D-4A5F-9F61-159034F8880E}" dt="2020-12-14T19:21:00.358" v="4249" actId="26606"/>
          <ac:spMkLst>
            <pc:docMk/>
            <pc:sldMk cId="0" sldId="290"/>
            <ac:spMk id="18" creationId="{08C9B587-E65E-4B52-B37C-ABEBB6E87928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90"/>
            <ac:spMk id="20" creationId="{C1DD1A8A-57D5-4A81-AD04-532B043C5611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290"/>
            <ac:spMk id="21" creationId="{007891EC-4501-44ED-A8C8-B11B6DB767AB}"/>
          </ac:spMkLst>
        </pc:spChg>
        <pc:picChg chg="mod">
          <ac:chgData name="Sharon Kerr-Phillips" userId="fc51da7c74c9f04f" providerId="LiveId" clId="{113A4673-569D-4A5F-9F61-159034F8880E}" dt="2020-12-14T19:21:21.310" v="4252" actId="1076"/>
          <ac:picMkLst>
            <pc:docMk/>
            <pc:sldMk cId="0" sldId="290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291"/>
        </pc:sldMkLst>
        <pc:spChg chg="mod">
          <ac:chgData name="Sharon Kerr-Phillips" userId="fc51da7c74c9f04f" providerId="LiveId" clId="{113A4673-569D-4A5F-9F61-159034F8880E}" dt="2020-12-04T23:34:05.550" v="3890" actId="26606"/>
          <ac:spMkLst>
            <pc:docMk/>
            <pc:sldMk cId="0" sldId="291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11:48:27.189" v="2876" actId="478"/>
          <ac:spMkLst>
            <pc:docMk/>
            <pc:sldMk cId="0" sldId="291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34:05.550" v="3890" actId="26606"/>
          <ac:picMkLst>
            <pc:docMk/>
            <pc:sldMk cId="0" sldId="291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0" sldId="292"/>
        </pc:sldMkLst>
        <pc:spChg chg="mod">
          <ac:chgData name="Sharon Kerr-Phillips" userId="fc51da7c74c9f04f" providerId="LiveId" clId="{113A4673-569D-4A5F-9F61-159034F8880E}" dt="2020-12-04T23:37:04.533" v="3939" actId="26606"/>
          <ac:spMkLst>
            <pc:docMk/>
            <pc:sldMk cId="0" sldId="292"/>
            <ac:spMk id="2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11:33:29.304" v="2432" actId="478"/>
          <ac:spMkLst>
            <pc:docMk/>
            <pc:sldMk cId="0" sldId="292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2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2"/>
            <ac:spMk id="12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04T23:37:04.533" v="3939" actId="26606"/>
          <ac:picMkLst>
            <pc:docMk/>
            <pc:sldMk cId="0" sldId="292"/>
            <ac:picMk id="5" creationId="{00000000-0000-0000-0000-000000000000}"/>
          </ac:picMkLst>
        </pc:picChg>
      </pc:sldChg>
      <pc:sldChg chg="addSp delSp modSp mod modTransition setBg setClrOvrMap delDesignElem">
        <pc:chgData name="Sharon Kerr-Phillips" userId="fc51da7c74c9f04f" providerId="LiveId" clId="{113A4673-569D-4A5F-9F61-159034F8880E}" dt="2020-12-14T19:22:33.291" v="4253" actId="26606"/>
        <pc:sldMkLst>
          <pc:docMk/>
          <pc:sldMk cId="0" sldId="293"/>
        </pc:sldMkLst>
        <pc:spChg chg="mod">
          <ac:chgData name="Sharon Kerr-Phillips" userId="fc51da7c74c9f04f" providerId="LiveId" clId="{113A4673-569D-4A5F-9F61-159034F8880E}" dt="2020-12-14T19:22:33.291" v="4253" actId="26606"/>
          <ac:spMkLst>
            <pc:docMk/>
            <pc:sldMk cId="0" sldId="293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34:15.101" v="2465" actId="478"/>
          <ac:spMkLst>
            <pc:docMk/>
            <pc:sldMk cId="0" sldId="293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93"/>
            <ac:spMk id="7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0" sldId="293"/>
            <ac:spMk id="8" creationId="{E223798C-12AD-4B0C-A50C-D676347D67CF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3"/>
            <ac:spMk id="10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3"/>
            <ac:spMk id="12" creationId="{E223798C-12AD-4B0C-A50C-D676347D67CF}"/>
          </ac:spMkLst>
        </pc:spChg>
        <pc:picChg chg="mod">
          <ac:chgData name="Sharon Kerr-Phillips" userId="fc51da7c74c9f04f" providerId="LiveId" clId="{113A4673-569D-4A5F-9F61-159034F8880E}" dt="2020-12-14T19:22:33.291" v="4253" actId="26606"/>
          <ac:picMkLst>
            <pc:docMk/>
            <pc:sldMk cId="0" sldId="293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14T19:22:56.039" v="4254" actId="26606"/>
        <pc:sldMkLst>
          <pc:docMk/>
          <pc:sldMk cId="0" sldId="294"/>
        </pc:sldMkLst>
        <pc:spChg chg="mod ord">
          <ac:chgData name="Sharon Kerr-Phillips" userId="fc51da7c74c9f04f" providerId="LiveId" clId="{113A4673-569D-4A5F-9F61-159034F8880E}" dt="2020-12-14T19:22:56.039" v="4254" actId="26606"/>
          <ac:spMkLst>
            <pc:docMk/>
            <pc:sldMk cId="0" sldId="294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34:55.111" v="2471" actId="478"/>
          <ac:spMkLst>
            <pc:docMk/>
            <pc:sldMk cId="0" sldId="294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4"/>
            <ac:spMk id="10" creationId="{8AD13924-DC7C-4339-B194-8A4EFFBF2AC6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4"/>
            <ac:spMk id="12" creationId="{72458505-C9BA-445F-AE75-CFC7FF04F4E7}"/>
          </ac:spMkLst>
        </pc:spChg>
        <pc:picChg chg="mod">
          <ac:chgData name="Sharon Kerr-Phillips" userId="fc51da7c74c9f04f" providerId="LiveId" clId="{113A4673-569D-4A5F-9F61-159034F8880E}" dt="2020-12-14T19:22:56.039" v="4254" actId="26606"/>
          <ac:picMkLst>
            <pc:docMk/>
            <pc:sldMk cId="0" sldId="294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95"/>
        </pc:sldMkLst>
        <pc:spChg chg="mod">
          <ac:chgData name="Sharon Kerr-Phillips" userId="fc51da7c74c9f04f" providerId="LiveId" clId="{113A4673-569D-4A5F-9F61-159034F8880E}" dt="2020-12-04T23:33:13.437" v="3878" actId="26606"/>
          <ac:spMkLst>
            <pc:docMk/>
            <pc:sldMk cId="0" sldId="295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35:33.996" v="2491" actId="478"/>
          <ac:spMkLst>
            <pc:docMk/>
            <pc:sldMk cId="0" sldId="295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5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5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13.437" v="3878" actId="26606"/>
          <ac:picMkLst>
            <pc:docMk/>
            <pc:sldMk cId="0" sldId="295"/>
            <ac:picMk id="5" creationId="{00000000-0000-0000-0000-000000000000}"/>
          </ac:picMkLst>
        </pc:picChg>
      </pc:sldChg>
      <pc:sldChg chg="addSp delSp modSp mod or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96"/>
        </pc:sldMkLst>
        <pc:spChg chg="mod">
          <ac:chgData name="Sharon Kerr-Phillips" userId="fc51da7c74c9f04f" providerId="LiveId" clId="{113A4673-569D-4A5F-9F61-159034F8880E}" dt="2020-12-04T23:33:08.151" v="3877" actId="26606"/>
          <ac:spMkLst>
            <pc:docMk/>
            <pc:sldMk cId="0" sldId="296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36:29.780" v="2497" actId="478"/>
          <ac:spMkLst>
            <pc:docMk/>
            <pc:sldMk cId="0" sldId="296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11:37:11.260" v="2546" actId="22"/>
          <ac:spMkLst>
            <pc:docMk/>
            <pc:sldMk cId="0" sldId="296"/>
            <ac:spMk id="6" creationId="{D0681AA7-9A68-4CF9-9C27-8BCACB6DB7C6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6"/>
            <ac:spMk id="10" creationId="{8AD13924-DC7C-4339-B194-8A4EFFBF2AC6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6"/>
            <ac:spMk id="12" creationId="{72458505-C9BA-445F-AE75-CFC7FF04F4E7}"/>
          </ac:spMkLst>
        </pc:spChg>
        <pc:picChg chg="mod">
          <ac:chgData name="Sharon Kerr-Phillips" userId="fc51da7c74c9f04f" providerId="LiveId" clId="{113A4673-569D-4A5F-9F61-159034F8880E}" dt="2020-12-04T23:33:08.151" v="3877" actId="26606"/>
          <ac:picMkLst>
            <pc:docMk/>
            <pc:sldMk cId="0" sldId="296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97"/>
        </pc:sldMkLst>
        <pc:spChg chg="mod">
          <ac:chgData name="Sharon Kerr-Phillips" userId="fc51da7c74c9f04f" providerId="LiveId" clId="{113A4673-569D-4A5F-9F61-159034F8880E}" dt="2020-12-04T23:33:18.217" v="3879" actId="26606"/>
          <ac:spMkLst>
            <pc:docMk/>
            <pc:sldMk cId="0" sldId="29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39:20.685" v="2567" actId="478"/>
          <ac:spMkLst>
            <pc:docMk/>
            <pc:sldMk cId="0" sldId="297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7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7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18.217" v="3879" actId="26606"/>
          <ac:picMkLst>
            <pc:docMk/>
            <pc:sldMk cId="0" sldId="297"/>
            <ac:picMk id="5" creationId="{00000000-0000-0000-0000-000000000000}"/>
          </ac:picMkLst>
        </pc:picChg>
        <pc:picChg chg="add del">
          <ac:chgData name="Sharon Kerr-Phillips" userId="fc51da7c74c9f04f" providerId="LiveId" clId="{113A4673-569D-4A5F-9F61-159034F8880E}" dt="2020-12-04T11:38:59.413" v="2564"/>
          <ac:picMkLst>
            <pc:docMk/>
            <pc:sldMk cId="0" sldId="297"/>
            <ac:picMk id="125954" creationId="{BF22ED0F-FC31-410E-9DCB-C84C37281225}"/>
          </ac:picMkLst>
        </pc:picChg>
      </pc:sldChg>
      <pc:sldChg chg="addSp delSp modSp mod or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98"/>
        </pc:sldMkLst>
        <pc:spChg chg="mod">
          <ac:chgData name="Sharon Kerr-Phillips" userId="fc51da7c74c9f04f" providerId="LiveId" clId="{113A4673-569D-4A5F-9F61-159034F8880E}" dt="2020-12-04T23:32:13.604" v="3873" actId="26606"/>
          <ac:spMkLst>
            <pc:docMk/>
            <pc:sldMk cId="0" sldId="298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12:02:26.928" v="3149" actId="478"/>
          <ac:spMkLst>
            <pc:docMk/>
            <pc:sldMk cId="0" sldId="298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8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8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2:13.604" v="3873" actId="26606"/>
          <ac:picMkLst>
            <pc:docMk/>
            <pc:sldMk cId="0" sldId="298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299"/>
        </pc:sldMkLst>
        <pc:spChg chg="mod">
          <ac:chgData name="Sharon Kerr-Phillips" userId="fc51da7c74c9f04f" providerId="LiveId" clId="{113A4673-569D-4A5F-9F61-159034F8880E}" dt="2020-12-04T23:33:22.533" v="3880" actId="26606"/>
          <ac:spMkLst>
            <pc:docMk/>
            <pc:sldMk cId="0" sldId="299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11:39:57.914" v="2586" actId="478"/>
          <ac:spMkLst>
            <pc:docMk/>
            <pc:sldMk cId="0" sldId="299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9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299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22.533" v="3880" actId="26606"/>
          <ac:picMkLst>
            <pc:docMk/>
            <pc:sldMk cId="0" sldId="299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300"/>
        </pc:sldMkLst>
        <pc:spChg chg="mod">
          <ac:chgData name="Sharon Kerr-Phillips" userId="fc51da7c74c9f04f" providerId="LiveId" clId="{113A4673-569D-4A5F-9F61-159034F8880E}" dt="2020-12-04T23:33:26.624" v="3881" actId="26606"/>
          <ac:spMkLst>
            <pc:docMk/>
            <pc:sldMk cId="0" sldId="300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0:17.385" v="2590" actId="478"/>
          <ac:spMkLst>
            <pc:docMk/>
            <pc:sldMk cId="0" sldId="300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0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0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26.624" v="3881" actId="26606"/>
          <ac:picMkLst>
            <pc:docMk/>
            <pc:sldMk cId="0" sldId="300"/>
            <ac:picMk id="5" creationId="{00000000-0000-0000-0000-000000000000}"/>
          </ac:picMkLst>
        </pc:picChg>
      </pc:sldChg>
      <pc:sldChg chg="addSp delSp modSp mod modTransition setBg delDesignElem modShow">
        <pc:chgData name="Sharon Kerr-Phillips" userId="fc51da7c74c9f04f" providerId="LiveId" clId="{113A4673-569D-4A5F-9F61-159034F8880E}" dt="2020-12-05T02:09:24.475" v="4176"/>
        <pc:sldMkLst>
          <pc:docMk/>
          <pc:sldMk cId="0" sldId="301"/>
        </pc:sldMkLst>
        <pc:spChg chg="mod">
          <ac:chgData name="Sharon Kerr-Phillips" userId="fc51da7c74c9f04f" providerId="LiveId" clId="{113A4673-569D-4A5F-9F61-159034F8880E}" dt="2020-12-04T23:33:32.209" v="3882" actId="26606"/>
          <ac:spMkLst>
            <pc:docMk/>
            <pc:sldMk cId="0" sldId="301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6:29.878" v="2835" actId="478"/>
          <ac:spMkLst>
            <pc:docMk/>
            <pc:sldMk cId="0" sldId="301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1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1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32.209" v="3882" actId="26606"/>
          <ac:picMkLst>
            <pc:docMk/>
            <pc:sldMk cId="0" sldId="301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302"/>
        </pc:sldMkLst>
        <pc:spChg chg="mod">
          <ac:chgData name="Sharon Kerr-Phillips" userId="fc51da7c74c9f04f" providerId="LiveId" clId="{113A4673-569D-4A5F-9F61-159034F8880E}" dt="2020-12-04T23:33:36.546" v="3883" actId="26606"/>
          <ac:spMkLst>
            <pc:docMk/>
            <pc:sldMk cId="0" sldId="302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0:57.612" v="2594" actId="478"/>
          <ac:spMkLst>
            <pc:docMk/>
            <pc:sldMk cId="0" sldId="302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2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2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36.546" v="3883" actId="26606"/>
          <ac:picMkLst>
            <pc:docMk/>
            <pc:sldMk cId="0" sldId="302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303"/>
        </pc:sldMkLst>
        <pc:spChg chg="mod">
          <ac:chgData name="Sharon Kerr-Phillips" userId="fc51da7c74c9f04f" providerId="LiveId" clId="{113A4673-569D-4A5F-9F61-159034F8880E}" dt="2020-12-04T23:33:40.276" v="3884" actId="26606"/>
          <ac:spMkLst>
            <pc:docMk/>
            <pc:sldMk cId="0" sldId="303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1:24.573" v="2598" actId="478"/>
          <ac:spMkLst>
            <pc:docMk/>
            <pc:sldMk cId="0" sldId="303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3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3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40.276" v="3884" actId="26606"/>
          <ac:picMkLst>
            <pc:docMk/>
            <pc:sldMk cId="0" sldId="303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304"/>
        </pc:sldMkLst>
        <pc:spChg chg="del">
          <ac:chgData name="Sharon Kerr-Phillips" userId="fc51da7c74c9f04f" providerId="LiveId" clId="{113A4673-569D-4A5F-9F61-159034F8880E}" dt="2020-12-04T05:56:11.439" v="408" actId="478"/>
          <ac:spMkLst>
            <pc:docMk/>
            <pc:sldMk cId="0" sldId="304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11:42:07.498" v="2620" actId="478"/>
          <ac:spMkLst>
            <pc:docMk/>
            <pc:sldMk cId="0" sldId="304"/>
            <ac:spMk id="4" creationId="{00000000-0000-0000-0000-000000000000}"/>
          </ac:spMkLst>
        </pc:spChg>
        <pc:spChg chg="add mod">
          <ac:chgData name="Sharon Kerr-Phillips" userId="fc51da7c74c9f04f" providerId="LiveId" clId="{113A4673-569D-4A5F-9F61-159034F8880E}" dt="2020-12-04T23:33:43.975" v="3885" actId="26606"/>
          <ac:spMkLst>
            <pc:docMk/>
            <pc:sldMk cId="0" sldId="304"/>
            <ac:spMk id="6" creationId="{6FC4BF9C-CB2B-431E-A7E8-F78411DC0357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4"/>
            <ac:spMk id="11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4"/>
            <ac:spMk id="13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43.975" v="3885" actId="26606"/>
          <ac:picMkLst>
            <pc:docMk/>
            <pc:sldMk cId="0" sldId="304"/>
            <ac:picMk id="5" creationId="{00000000-0000-0000-0000-000000000000}"/>
          </ac:picMkLst>
        </pc:picChg>
      </pc:sldChg>
      <pc:sldChg chg="addSp delSp modSp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305"/>
        </pc:sldMkLst>
        <pc:spChg chg="mod">
          <ac:chgData name="Sharon Kerr-Phillips" userId="fc51da7c74c9f04f" providerId="LiveId" clId="{113A4673-569D-4A5F-9F61-159034F8880E}" dt="2020-12-04T23:33:49.372" v="3886" actId="26606"/>
          <ac:spMkLst>
            <pc:docMk/>
            <pc:sldMk cId="0" sldId="305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5:54.593" v="2831" actId="478"/>
          <ac:spMkLst>
            <pc:docMk/>
            <pc:sldMk cId="0" sldId="305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5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36.108" v="3923"/>
          <ac:spMkLst>
            <pc:docMk/>
            <pc:sldMk cId="0" sldId="305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3:49.372" v="3886" actId="26606"/>
          <ac:picMkLst>
            <pc:docMk/>
            <pc:sldMk cId="0" sldId="305"/>
            <ac:picMk id="5" creationId="{00000000-0000-0000-0000-000000000000}"/>
          </ac:picMkLst>
        </pc:picChg>
      </pc:sldChg>
      <pc:sldChg chg="addSp delSp modSp mod or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306"/>
        </pc:sldMkLst>
        <pc:spChg chg="mod">
          <ac:chgData name="Sharon Kerr-Phillips" userId="fc51da7c74c9f04f" providerId="LiveId" clId="{113A4673-569D-4A5F-9F61-159034F8880E}" dt="2020-12-04T23:34:01.500" v="3889" actId="26606"/>
          <ac:spMkLst>
            <pc:docMk/>
            <pc:sldMk cId="0" sldId="306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7:22.653" v="2842" actId="478"/>
          <ac:spMkLst>
            <pc:docMk/>
            <pc:sldMk cId="0" sldId="306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23:34:01.494" v="3888" actId="26606"/>
          <ac:spMkLst>
            <pc:docMk/>
            <pc:sldMk cId="0" sldId="306"/>
            <ac:spMk id="10" creationId="{3A826B85-D58A-48FB-ABB8-881A5F8CC27B}"/>
          </ac:spMkLst>
        </pc:spChg>
        <pc:spChg chg="add del">
          <ac:chgData name="Sharon Kerr-Phillips" userId="fc51da7c74c9f04f" providerId="LiveId" clId="{113A4673-569D-4A5F-9F61-159034F8880E}" dt="2020-12-04T23:34:01.494" v="3888" actId="26606"/>
          <ac:spMkLst>
            <pc:docMk/>
            <pc:sldMk cId="0" sldId="306"/>
            <ac:spMk id="12" creationId="{20B579A7-44A3-4863-B4F6-E1E3D667A58D}"/>
          </ac:spMkLst>
        </pc:spChg>
        <pc:picChg chg="mod">
          <ac:chgData name="Sharon Kerr-Phillips" userId="fc51da7c74c9f04f" providerId="LiveId" clId="{113A4673-569D-4A5F-9F61-159034F8880E}" dt="2020-12-04T23:34:01.500" v="3889" actId="26606"/>
          <ac:picMkLst>
            <pc:docMk/>
            <pc:sldMk cId="0" sldId="306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307"/>
        </pc:sldMkLst>
        <pc:spChg chg="mod">
          <ac:chgData name="Sharon Kerr-Phillips" userId="fc51da7c74c9f04f" providerId="LiveId" clId="{113A4673-569D-4A5F-9F61-159034F8880E}" dt="2020-12-04T23:34:39.007" v="3924" actId="26606"/>
          <ac:spMkLst>
            <pc:docMk/>
            <pc:sldMk cId="0" sldId="30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49:28.046" v="2916" actId="478"/>
          <ac:spMkLst>
            <pc:docMk/>
            <pc:sldMk cId="0" sldId="307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34:39.007" v="3924" actId="26606"/>
          <ac:picMkLst>
            <pc:docMk/>
            <pc:sldMk cId="0" sldId="307"/>
            <ac:picMk id="5" creationId="{00000000-0000-0000-0000-000000000000}"/>
          </ac:picMkLst>
        </pc:picChg>
      </pc:sldChg>
      <pc:sldChg chg="delSp modSp mod modTransition setBg">
        <pc:chgData name="Sharon Kerr-Phillips" userId="fc51da7c74c9f04f" providerId="LiveId" clId="{113A4673-569D-4A5F-9F61-159034F8880E}" dt="2020-12-14T19:23:31.226" v="4255" actId="26606"/>
        <pc:sldMkLst>
          <pc:docMk/>
          <pc:sldMk cId="0" sldId="308"/>
        </pc:sldMkLst>
        <pc:spChg chg="mod">
          <ac:chgData name="Sharon Kerr-Phillips" userId="fc51da7c74c9f04f" providerId="LiveId" clId="{113A4673-569D-4A5F-9F61-159034F8880E}" dt="2020-12-14T19:23:31.226" v="4255" actId="26606"/>
          <ac:spMkLst>
            <pc:docMk/>
            <pc:sldMk cId="0" sldId="308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11:49:54.709" v="2923" actId="478"/>
          <ac:spMkLst>
            <pc:docMk/>
            <pc:sldMk cId="0" sldId="308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14T19:23:31.226" v="4255" actId="26606"/>
          <ac:picMkLst>
            <pc:docMk/>
            <pc:sldMk cId="0" sldId="308"/>
            <ac:picMk id="5" creationId="{00000000-0000-0000-0000-000000000000}"/>
          </ac:picMkLst>
        </pc:picChg>
      </pc:sldChg>
      <pc:sldChg chg="delSp modSp mod or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309"/>
        </pc:sldMkLst>
        <pc:spChg chg="mod">
          <ac:chgData name="Sharon Kerr-Phillips" userId="fc51da7c74c9f04f" providerId="LiveId" clId="{113A4673-569D-4A5F-9F61-159034F8880E}" dt="2020-12-04T23:34:08.868" v="3891" actId="26606"/>
          <ac:spMkLst>
            <pc:docMk/>
            <pc:sldMk cId="0" sldId="309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50:26.512" v="2936" actId="478"/>
          <ac:spMkLst>
            <pc:docMk/>
            <pc:sldMk cId="0" sldId="309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23:34:08.868" v="3891" actId="26606"/>
          <ac:picMkLst>
            <pc:docMk/>
            <pc:sldMk cId="0" sldId="309"/>
            <ac:picMk id="5" creationId="{00000000-0000-0000-0000-000000000000}"/>
          </ac:picMkLst>
        </pc:picChg>
      </pc:sldChg>
      <pc:sldChg chg="addSp delSp modSp mod ord modTransition setBg setClrOvrMap delDesignElem">
        <pc:chgData name="Sharon Kerr-Phillips" userId="fc51da7c74c9f04f" providerId="LiveId" clId="{113A4673-569D-4A5F-9F61-159034F8880E}" dt="2020-12-14T19:27:00.453" v="4364"/>
        <pc:sldMkLst>
          <pc:docMk/>
          <pc:sldMk cId="0" sldId="310"/>
        </pc:sldMkLst>
        <pc:spChg chg="mod ord">
          <ac:chgData name="Sharon Kerr-Phillips" userId="fc51da7c74c9f04f" providerId="LiveId" clId="{113A4673-569D-4A5F-9F61-159034F8880E}" dt="2020-12-14T19:23:53.812" v="4256" actId="26606"/>
          <ac:spMkLst>
            <pc:docMk/>
            <pc:sldMk cId="0" sldId="310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51:34.663" v="3003" actId="478"/>
          <ac:spMkLst>
            <pc:docMk/>
            <pc:sldMk cId="0" sldId="310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0" sldId="310"/>
            <ac:spMk id="10" creationId="{B547373F-AF2E-4907-B442-9F902B387FD0}"/>
          </ac:spMkLst>
        </pc:spChg>
        <pc:picChg chg="mod">
          <ac:chgData name="Sharon Kerr-Phillips" userId="fc51da7c74c9f04f" providerId="LiveId" clId="{113A4673-569D-4A5F-9F61-159034F8880E}" dt="2020-12-14T19:23:53.812" v="4256" actId="26606"/>
          <ac:picMkLst>
            <pc:docMk/>
            <pc:sldMk cId="0" sldId="310"/>
            <ac:picMk id="5" creationId="{00000000-0000-0000-0000-000000000000}"/>
          </ac:picMkLst>
        </pc:picChg>
      </pc:sldChg>
      <pc:sldChg chg="delSp modSp mod modTransition">
        <pc:chgData name="Sharon Kerr-Phillips" userId="fc51da7c74c9f04f" providerId="LiveId" clId="{113A4673-569D-4A5F-9F61-159034F8880E}" dt="2020-12-05T02:09:24.475" v="4176"/>
        <pc:sldMkLst>
          <pc:docMk/>
          <pc:sldMk cId="0" sldId="311"/>
        </pc:sldMkLst>
        <pc:spChg chg="mod">
          <ac:chgData name="Sharon Kerr-Phillips" userId="fc51da7c74c9f04f" providerId="LiveId" clId="{113A4673-569D-4A5F-9F61-159034F8880E}" dt="2020-12-04T11:54:47.100" v="3086" actId="20577"/>
          <ac:spMkLst>
            <pc:docMk/>
            <pc:sldMk cId="0" sldId="311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11:53:25.112" v="3029" actId="478"/>
          <ac:spMkLst>
            <pc:docMk/>
            <pc:sldMk cId="0" sldId="311"/>
            <ac:spMk id="4" creationId="{00000000-0000-0000-0000-000000000000}"/>
          </ac:spMkLst>
        </pc:spChg>
        <pc:picChg chg="mod">
          <ac:chgData name="Sharon Kerr-Phillips" userId="fc51da7c74c9f04f" providerId="LiveId" clId="{113A4673-569D-4A5F-9F61-159034F8880E}" dt="2020-12-04T06:09:41.618" v="780" actId="1076"/>
          <ac:picMkLst>
            <pc:docMk/>
            <pc:sldMk cId="0" sldId="311"/>
            <ac:picMk id="5" creationId="{00000000-0000-0000-0000-000000000000}"/>
          </ac:picMkLst>
        </pc:picChg>
      </pc:sldChg>
      <pc:sldChg chg="addSp delSp modSp mod or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0" sldId="312"/>
        </pc:sldMkLst>
        <pc:spChg chg="del mod">
          <ac:chgData name="Sharon Kerr-Phillips" userId="fc51da7c74c9f04f" providerId="LiveId" clId="{113A4673-569D-4A5F-9F61-159034F8880E}" dt="2020-12-04T06:29:23.041" v="923" actId="478"/>
          <ac:spMkLst>
            <pc:docMk/>
            <pc:sldMk cId="0" sldId="312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28:07.704" v="907"/>
          <ac:spMkLst>
            <pc:docMk/>
            <pc:sldMk cId="0" sldId="312"/>
            <ac:spMk id="3" creationId="{00000000-0000-0000-0000-000000000000}"/>
          </ac:spMkLst>
        </pc:spChg>
        <pc:spChg chg="add del ord">
          <ac:chgData name="Sharon Kerr-Phillips" userId="fc51da7c74c9f04f" providerId="LiveId" clId="{113A4673-569D-4A5F-9F61-159034F8880E}" dt="2020-12-04T06:29:57.231" v="948" actId="478"/>
          <ac:spMkLst>
            <pc:docMk/>
            <pc:sldMk cId="0" sldId="312"/>
            <ac:spMk id="4" creationId="{00000000-0000-0000-0000-000000000000}"/>
          </ac:spMkLst>
        </pc:spChg>
        <pc:spChg chg="add del mod">
          <ac:chgData name="Sharon Kerr-Phillips" userId="fc51da7c74c9f04f" providerId="LiveId" clId="{113A4673-569D-4A5F-9F61-159034F8880E}" dt="2020-12-04T12:44:07.299" v="3740" actId="26606"/>
          <ac:spMkLst>
            <pc:docMk/>
            <pc:sldMk cId="0" sldId="312"/>
            <ac:spMk id="6" creationId="{3A1044DD-0150-4A23-9F61-A70B3AE290CF}"/>
          </ac:spMkLst>
        </pc:spChg>
        <pc:spChg chg="add del mod">
          <ac:chgData name="Sharon Kerr-Phillips" userId="fc51da7c74c9f04f" providerId="LiveId" clId="{113A4673-569D-4A5F-9F61-159034F8880E}" dt="2020-12-04T06:29:53.839" v="947" actId="478"/>
          <ac:spMkLst>
            <pc:docMk/>
            <pc:sldMk cId="0" sldId="312"/>
            <ac:spMk id="8" creationId="{033140F3-0A2A-40BF-B79C-FA098F8CA601}"/>
          </ac:spMkLst>
        </pc:spChg>
        <pc:spChg chg="add del">
          <ac:chgData name="Sharon Kerr-Phillips" userId="fc51da7c74c9f04f" providerId="LiveId" clId="{113A4673-569D-4A5F-9F61-159034F8880E}" dt="2020-12-04T06:28:54.635" v="909" actId="26606"/>
          <ac:spMkLst>
            <pc:docMk/>
            <pc:sldMk cId="0" sldId="312"/>
            <ac:spMk id="71" creationId="{1DB7C82F-AB7E-4F0C-B829-FA1B9C415180}"/>
          </ac:spMkLst>
        </pc:spChg>
        <pc:picChg chg="add mod">
          <ac:chgData name="Sharon Kerr-Phillips" userId="fc51da7c74c9f04f" providerId="LiveId" clId="{113A4673-569D-4A5F-9F61-159034F8880E}" dt="2020-12-04T12:44:07.299" v="3740" actId="26606"/>
          <ac:picMkLst>
            <pc:docMk/>
            <pc:sldMk cId="0" sldId="312"/>
            <ac:picMk id="1026" creationId="{1B2E6766-C1D4-4AA1-BA6D-16152DF49278}"/>
          </ac:picMkLst>
        </pc:picChg>
      </pc:sldChg>
      <pc:sldChg chg="addSp delSp modSp mod or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0" sldId="313"/>
        </pc:sldMkLst>
        <pc:spChg chg="mod ord">
          <ac:chgData name="Sharon Kerr-Phillips" userId="fc51da7c74c9f04f" providerId="LiveId" clId="{113A4673-569D-4A5F-9F61-159034F8880E}" dt="2020-12-04T12:43:55.493" v="3739" actId="26606"/>
          <ac:spMkLst>
            <pc:docMk/>
            <pc:sldMk cId="0" sldId="313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31:18.091" v="952" actId="26606"/>
          <ac:spMkLst>
            <pc:docMk/>
            <pc:sldMk cId="0" sldId="313"/>
            <ac:spMk id="3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31:18.091" v="952" actId="26606"/>
          <ac:spMkLst>
            <pc:docMk/>
            <pc:sldMk cId="0" sldId="313"/>
            <ac:spMk id="4" creationId="{00000000-0000-0000-0000-000000000000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0" sldId="313"/>
            <ac:spMk id="71" creationId="{37C89E4B-3C9F-44B9-8B86-D9E3D112D8EC}"/>
          </ac:spMkLst>
        </pc:spChg>
        <pc:picChg chg="add mod">
          <ac:chgData name="Sharon Kerr-Phillips" userId="fc51da7c74c9f04f" providerId="LiveId" clId="{113A4673-569D-4A5F-9F61-159034F8880E}" dt="2020-12-04T12:43:55.493" v="3739" actId="26606"/>
          <ac:picMkLst>
            <pc:docMk/>
            <pc:sldMk cId="0" sldId="313"/>
            <ac:picMk id="2050" creationId="{9EAADEEE-D449-46E1-A857-DD5FA73F9C33}"/>
          </ac:picMkLst>
        </pc:picChg>
        <pc:cxnChg chg="add del">
          <ac:chgData name="Sharon Kerr-Phillips" userId="fc51da7c74c9f04f" providerId="LiveId" clId="{113A4673-569D-4A5F-9F61-159034F8880E}" dt="2020-12-04T12:30:23.177" v="3499"/>
          <ac:cxnSpMkLst>
            <pc:docMk/>
            <pc:sldMk cId="0" sldId="313"/>
            <ac:cxnSpMk id="73" creationId="{AA2EAA10-076F-46BD-8F0F-B9A2FB77A85C}"/>
          </ac:cxnSpMkLst>
        </pc:cxnChg>
        <pc:cxnChg chg="add del">
          <ac:chgData name="Sharon Kerr-Phillips" userId="fc51da7c74c9f04f" providerId="LiveId" clId="{113A4673-569D-4A5F-9F61-159034F8880E}" dt="2020-12-04T12:30:23.177" v="3499"/>
          <ac:cxnSpMkLst>
            <pc:docMk/>
            <pc:sldMk cId="0" sldId="313"/>
            <ac:cxnSpMk id="75" creationId="{D891E407-403B-4764-86C9-33A56D3BCAA3}"/>
          </ac:cxnSpMkLst>
        </pc:cxnChg>
      </pc:sldChg>
      <pc:sldChg chg="addSp delSp modSp mod modTransition">
        <pc:chgData name="Sharon Kerr-Phillips" userId="fc51da7c74c9f04f" providerId="LiveId" clId="{113A4673-569D-4A5F-9F61-159034F8880E}" dt="2020-12-05T02:09:24.475" v="4176"/>
        <pc:sldMkLst>
          <pc:docMk/>
          <pc:sldMk cId="0" sldId="314"/>
        </pc:sldMkLst>
        <pc:spChg chg="mod">
          <ac:chgData name="Sharon Kerr-Phillips" userId="fc51da7c74c9f04f" providerId="LiveId" clId="{113A4673-569D-4A5F-9F61-159034F8880E}" dt="2020-12-04T06:35:40.850" v="1079" actId="20577"/>
          <ac:spMkLst>
            <pc:docMk/>
            <pc:sldMk cId="0" sldId="314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34:48.362" v="1032" actId="478"/>
          <ac:spMkLst>
            <pc:docMk/>
            <pc:sldMk cId="0" sldId="314"/>
            <ac:spMk id="3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35:14.897" v="1075" actId="478"/>
          <ac:spMkLst>
            <pc:docMk/>
            <pc:sldMk cId="0" sldId="314"/>
            <ac:spMk id="4" creationId="{00000000-0000-0000-0000-000000000000}"/>
          </ac:spMkLst>
        </pc:spChg>
        <pc:picChg chg="add mod">
          <ac:chgData name="Sharon Kerr-Phillips" userId="fc51da7c74c9f04f" providerId="LiveId" clId="{113A4673-569D-4A5F-9F61-159034F8880E}" dt="2020-12-04T06:34:41.966" v="1031" actId="1076"/>
          <ac:picMkLst>
            <pc:docMk/>
            <pc:sldMk cId="0" sldId="314"/>
            <ac:picMk id="3074" creationId="{18B84BCA-1C9E-418B-9A39-A5420980BC15}"/>
          </ac:picMkLst>
        </pc:picChg>
      </pc:sldChg>
      <pc:sldChg chg="addSp delSp modSp mod ord modTransition">
        <pc:chgData name="Sharon Kerr-Phillips" userId="fc51da7c74c9f04f" providerId="LiveId" clId="{113A4673-569D-4A5F-9F61-159034F8880E}" dt="2020-12-05T02:09:24.475" v="4176"/>
        <pc:sldMkLst>
          <pc:docMk/>
          <pc:sldMk cId="0" sldId="315"/>
        </pc:sldMkLst>
        <pc:spChg chg="mod">
          <ac:chgData name="Sharon Kerr-Phillips" userId="fc51da7c74c9f04f" providerId="LiveId" clId="{113A4673-569D-4A5F-9F61-159034F8880E}" dt="2020-12-04T06:42:43.878" v="1125" actId="20577"/>
          <ac:spMkLst>
            <pc:docMk/>
            <pc:sldMk cId="0" sldId="315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40:10.642" v="1081" actId="478"/>
          <ac:spMkLst>
            <pc:docMk/>
            <pc:sldMk cId="0" sldId="315"/>
            <ac:spMk id="3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41:49.130" v="1083" actId="478"/>
          <ac:spMkLst>
            <pc:docMk/>
            <pc:sldMk cId="0" sldId="315"/>
            <ac:spMk id="4" creationId="{00000000-0000-0000-0000-000000000000}"/>
          </ac:spMkLst>
        </pc:spChg>
        <pc:picChg chg="add mod">
          <ac:chgData name="Sharon Kerr-Phillips" userId="fc51da7c74c9f04f" providerId="LiveId" clId="{113A4673-569D-4A5F-9F61-159034F8880E}" dt="2020-12-04T06:41:39.476" v="1082" actId="1076"/>
          <ac:picMkLst>
            <pc:docMk/>
            <pc:sldMk cId="0" sldId="315"/>
            <ac:picMk id="4098" creationId="{08693AE6-6B85-4FCD-8128-4675BAC1D84E}"/>
          </ac:picMkLst>
        </pc:picChg>
      </pc:sldChg>
      <pc:sldChg chg="addSp delSp modSp mod modTransition">
        <pc:chgData name="Sharon Kerr-Phillips" userId="fc51da7c74c9f04f" providerId="LiveId" clId="{113A4673-569D-4A5F-9F61-159034F8880E}" dt="2020-12-05T02:09:24.475" v="4176"/>
        <pc:sldMkLst>
          <pc:docMk/>
          <pc:sldMk cId="0" sldId="316"/>
        </pc:sldMkLst>
        <pc:spChg chg="mod">
          <ac:chgData name="Sharon Kerr-Phillips" userId="fc51da7c74c9f04f" providerId="LiveId" clId="{113A4673-569D-4A5F-9F61-159034F8880E}" dt="2020-12-04T06:45:31.856" v="1171" actId="20577"/>
          <ac:spMkLst>
            <pc:docMk/>
            <pc:sldMk cId="0" sldId="316"/>
            <ac:spMk id="2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06:44:06.190" v="1128" actId="478"/>
          <ac:spMkLst>
            <pc:docMk/>
            <pc:sldMk cId="0" sldId="316"/>
            <ac:spMk id="3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44:23.551" v="1129" actId="478"/>
          <ac:spMkLst>
            <pc:docMk/>
            <pc:sldMk cId="0" sldId="316"/>
            <ac:spMk id="4" creationId="{00000000-0000-0000-0000-000000000000}"/>
          </ac:spMkLst>
        </pc:spChg>
        <pc:picChg chg="add mod">
          <ac:chgData name="Sharon Kerr-Phillips" userId="fc51da7c74c9f04f" providerId="LiveId" clId="{113A4673-569D-4A5F-9F61-159034F8880E}" dt="2020-12-04T06:44:28.071" v="1130" actId="1076"/>
          <ac:picMkLst>
            <pc:docMk/>
            <pc:sldMk cId="0" sldId="316"/>
            <ac:picMk id="5122" creationId="{4CAF528C-9D86-4863-B51E-2F7D37DB8917}"/>
          </ac:picMkLst>
        </pc:picChg>
      </pc:sldChg>
      <pc:sldChg chg="addSp delSp modSp mod ord modTransition setBg">
        <pc:chgData name="Sharon Kerr-Phillips" userId="fc51da7c74c9f04f" providerId="LiveId" clId="{113A4673-569D-4A5F-9F61-159034F8880E}" dt="2020-12-05T02:09:24.475" v="4176"/>
        <pc:sldMkLst>
          <pc:docMk/>
          <pc:sldMk cId="0" sldId="317"/>
        </pc:sldMkLst>
        <pc:spChg chg="mod">
          <ac:chgData name="Sharon Kerr-Phillips" userId="fc51da7c74c9f04f" providerId="LiveId" clId="{113A4673-569D-4A5F-9F61-159034F8880E}" dt="2020-12-04T12:44:19.550" v="3743" actId="26606"/>
          <ac:spMkLst>
            <pc:docMk/>
            <pc:sldMk cId="0" sldId="317"/>
            <ac:spMk id="2" creationId="{00000000-0000-0000-0000-000000000000}"/>
          </ac:spMkLst>
        </pc:spChg>
        <pc:spChg chg="del">
          <ac:chgData name="Sharon Kerr-Phillips" userId="fc51da7c74c9f04f" providerId="LiveId" clId="{113A4673-569D-4A5F-9F61-159034F8880E}" dt="2020-12-04T06:49:00.575" v="1172"/>
          <ac:spMkLst>
            <pc:docMk/>
            <pc:sldMk cId="0" sldId="317"/>
            <ac:spMk id="3" creationId="{00000000-0000-0000-0000-000000000000}"/>
          </ac:spMkLst>
        </pc:spChg>
        <pc:spChg chg="del mod">
          <ac:chgData name="Sharon Kerr-Phillips" userId="fc51da7c74c9f04f" providerId="LiveId" clId="{113A4673-569D-4A5F-9F61-159034F8880E}" dt="2020-12-04T06:49:26.828" v="1208" actId="478"/>
          <ac:spMkLst>
            <pc:docMk/>
            <pc:sldMk cId="0" sldId="317"/>
            <ac:spMk id="4" creationId="{00000000-0000-0000-0000-000000000000}"/>
          </ac:spMkLst>
        </pc:spChg>
        <pc:picChg chg="add mod">
          <ac:chgData name="Sharon Kerr-Phillips" userId="fc51da7c74c9f04f" providerId="LiveId" clId="{113A4673-569D-4A5F-9F61-159034F8880E}" dt="2020-12-04T12:44:19.550" v="3743" actId="26606"/>
          <ac:picMkLst>
            <pc:docMk/>
            <pc:sldMk cId="0" sldId="317"/>
            <ac:picMk id="6146" creationId="{B71E55B4-DEEF-4E7C-BA48-6933948F00A8}"/>
          </ac:picMkLst>
        </pc:picChg>
      </pc:sldChg>
      <pc:sldChg chg="addSp delSp modSp new del">
        <pc:chgData name="Sharon Kerr-Phillips" userId="fc51da7c74c9f04f" providerId="LiveId" clId="{113A4673-569D-4A5F-9F61-159034F8880E}" dt="2020-12-04T12:05:03.020" v="3165" actId="2696"/>
        <pc:sldMkLst>
          <pc:docMk/>
          <pc:sldMk cId="3546012249" sldId="318"/>
        </pc:sldMkLst>
        <pc:spChg chg="del">
          <ac:chgData name="Sharon Kerr-Phillips" userId="fc51da7c74c9f04f" providerId="LiveId" clId="{113A4673-569D-4A5F-9F61-159034F8880E}" dt="2020-12-04T07:06:31.927" v="1232"/>
          <ac:spMkLst>
            <pc:docMk/>
            <pc:sldMk cId="3546012249" sldId="318"/>
            <ac:spMk id="3" creationId="{93F18F84-C219-406E-A0BD-7C37068EC46D}"/>
          </ac:spMkLst>
        </pc:spChg>
        <pc:picChg chg="add mod">
          <ac:chgData name="Sharon Kerr-Phillips" userId="fc51da7c74c9f04f" providerId="LiveId" clId="{113A4673-569D-4A5F-9F61-159034F8880E}" dt="2020-12-04T12:04:43.902" v="3164" actId="1076"/>
          <ac:picMkLst>
            <pc:docMk/>
            <pc:sldMk cId="3546012249" sldId="318"/>
            <ac:picMk id="7170" creationId="{EC98B632-487E-4BA6-8554-4C0377D06828}"/>
          </ac:picMkLst>
        </pc:picChg>
      </pc:sldChg>
      <pc:sldChg chg="addSp delSp modSp new mod modTransition">
        <pc:chgData name="Sharon Kerr-Phillips" userId="fc51da7c74c9f04f" providerId="LiveId" clId="{113A4673-569D-4A5F-9F61-159034F8880E}" dt="2020-12-05T02:09:24.475" v="4176"/>
        <pc:sldMkLst>
          <pc:docMk/>
          <pc:sldMk cId="409115205" sldId="319"/>
        </pc:sldMkLst>
        <pc:spChg chg="del mod">
          <ac:chgData name="Sharon Kerr-Phillips" userId="fc51da7c74c9f04f" providerId="LiveId" clId="{113A4673-569D-4A5F-9F61-159034F8880E}" dt="2020-12-05T01:46:03.751" v="4126" actId="478"/>
          <ac:spMkLst>
            <pc:docMk/>
            <pc:sldMk cId="409115205" sldId="319"/>
            <ac:spMk id="2" creationId="{DC28E633-26AD-4F99-AB9E-9EA5A22EBE16}"/>
          </ac:spMkLst>
        </pc:spChg>
        <pc:spChg chg="del">
          <ac:chgData name="Sharon Kerr-Phillips" userId="fc51da7c74c9f04f" providerId="LiveId" clId="{113A4673-569D-4A5F-9F61-159034F8880E}" dt="2020-12-04T07:07:08.910" v="1234"/>
          <ac:spMkLst>
            <pc:docMk/>
            <pc:sldMk cId="409115205" sldId="319"/>
            <ac:spMk id="3" creationId="{47E3247B-6FF5-4FC7-A838-471BED2824F4}"/>
          </ac:spMkLst>
        </pc:spChg>
        <pc:spChg chg="del mod">
          <ac:chgData name="Sharon Kerr-Phillips" userId="fc51da7c74c9f04f" providerId="LiveId" clId="{113A4673-569D-4A5F-9F61-159034F8880E}" dt="2020-12-05T01:46:10.389" v="4127" actId="478"/>
          <ac:spMkLst>
            <pc:docMk/>
            <pc:sldMk cId="409115205" sldId="319"/>
            <ac:spMk id="4" creationId="{2C7BB633-6D8C-4E8F-B89D-E89B30D2DD55}"/>
          </ac:spMkLst>
        </pc:spChg>
        <pc:picChg chg="add mod">
          <ac:chgData name="Sharon Kerr-Phillips" userId="fc51da7c74c9f04f" providerId="LiveId" clId="{113A4673-569D-4A5F-9F61-159034F8880E}" dt="2020-12-04T12:10:33.085" v="3243" actId="1076"/>
          <ac:picMkLst>
            <pc:docMk/>
            <pc:sldMk cId="409115205" sldId="319"/>
            <ac:picMk id="8194" creationId="{8E4B297E-5EB0-4796-A3F4-C79DBE0FA5F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14T19:27:00.453" v="4364"/>
        <pc:sldMkLst>
          <pc:docMk/>
          <pc:sldMk cId="3702631901" sldId="320"/>
        </pc:sldMkLst>
        <pc:spChg chg="mod ord">
          <ac:chgData name="Sharon Kerr-Phillips" userId="fc51da7c74c9f04f" providerId="LiveId" clId="{113A4673-569D-4A5F-9F61-159034F8880E}" dt="2020-12-14T19:24:20.452" v="4257" actId="26606"/>
          <ac:spMkLst>
            <pc:docMk/>
            <pc:sldMk cId="3702631901" sldId="320"/>
            <ac:spMk id="2" creationId="{544EE79C-8E15-40EC-BCBD-AE6D1798483B}"/>
          </ac:spMkLst>
        </pc:spChg>
        <pc:spChg chg="del">
          <ac:chgData name="Sharon Kerr-Phillips" userId="fc51da7c74c9f04f" providerId="LiveId" clId="{113A4673-569D-4A5F-9F61-159034F8880E}" dt="2020-12-04T07:07:48.930" v="1236"/>
          <ac:spMkLst>
            <pc:docMk/>
            <pc:sldMk cId="3702631901" sldId="320"/>
            <ac:spMk id="3" creationId="{1D92850E-BAB6-4C9F-9B7A-565885363BDB}"/>
          </ac:spMkLst>
        </pc:spChg>
        <pc:spChg chg="del">
          <ac:chgData name="Sharon Kerr-Phillips" userId="fc51da7c74c9f04f" providerId="LiveId" clId="{113A4673-569D-4A5F-9F61-159034F8880E}" dt="2020-12-04T12:10:41.467" v="3244" actId="478"/>
          <ac:spMkLst>
            <pc:docMk/>
            <pc:sldMk cId="3702631901" sldId="320"/>
            <ac:spMk id="4" creationId="{E58EB7B1-FA99-44EF-AC94-5EDE31744CD7}"/>
          </ac:spMkLst>
        </pc:spChg>
        <pc:spChg chg="add del">
          <ac:chgData name="Sharon Kerr-Phillips" userId="fc51da7c74c9f04f" providerId="LiveId" clId="{113A4673-569D-4A5F-9F61-159034F8880E}" dt="2020-12-14T19:27:00.453" v="4364"/>
          <ac:spMkLst>
            <pc:docMk/>
            <pc:sldMk cId="3702631901" sldId="320"/>
            <ac:spMk id="71" creationId="{37C89E4B-3C9F-44B9-8B86-D9E3D112D8EC}"/>
          </ac:spMkLst>
        </pc:spChg>
        <pc:picChg chg="add mod">
          <ac:chgData name="Sharon Kerr-Phillips" userId="fc51da7c74c9f04f" providerId="LiveId" clId="{113A4673-569D-4A5F-9F61-159034F8880E}" dt="2020-12-14T19:24:20.452" v="4257" actId="26606"/>
          <ac:picMkLst>
            <pc:docMk/>
            <pc:sldMk cId="3702631901" sldId="320"/>
            <ac:picMk id="9218" creationId="{8387ABF7-1D40-43F0-BD06-5DEAEB9B0091}"/>
          </ac:picMkLst>
        </pc:picChg>
        <pc:cxnChg chg="add del">
          <ac:chgData name="Sharon Kerr-Phillips" userId="fc51da7c74c9f04f" providerId="LiveId" clId="{113A4673-569D-4A5F-9F61-159034F8880E}" dt="2020-12-14T19:27:00.453" v="4364"/>
          <ac:cxnSpMkLst>
            <pc:docMk/>
            <pc:sldMk cId="3702631901" sldId="320"/>
            <ac:cxnSpMk id="73" creationId="{AA2EAA10-076F-46BD-8F0F-B9A2FB77A85C}"/>
          </ac:cxnSpMkLst>
        </pc:cxnChg>
        <pc:cxnChg chg="add del">
          <ac:chgData name="Sharon Kerr-Phillips" userId="fc51da7c74c9f04f" providerId="LiveId" clId="{113A4673-569D-4A5F-9F61-159034F8880E}" dt="2020-12-14T19:27:00.453" v="4364"/>
          <ac:cxnSpMkLst>
            <pc:docMk/>
            <pc:sldMk cId="3702631901" sldId="320"/>
            <ac:cxnSpMk id="75" creationId="{D891E407-403B-4764-86C9-33A56D3BCAA3}"/>
          </ac:cxnSpMkLst>
        </pc:cxn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539090396" sldId="321"/>
        </pc:sldMkLst>
        <pc:spChg chg="mod">
          <ac:chgData name="Sharon Kerr-Phillips" userId="fc51da7c74c9f04f" providerId="LiveId" clId="{113A4673-569D-4A5F-9F61-159034F8880E}" dt="2020-12-05T01:47:43.677" v="4131" actId="26606"/>
          <ac:spMkLst>
            <pc:docMk/>
            <pc:sldMk cId="1539090396" sldId="321"/>
            <ac:spMk id="2" creationId="{5D50AEC9-382C-433C-95C7-A06D11476601}"/>
          </ac:spMkLst>
        </pc:spChg>
        <pc:spChg chg="del">
          <ac:chgData name="Sharon Kerr-Phillips" userId="fc51da7c74c9f04f" providerId="LiveId" clId="{113A4673-569D-4A5F-9F61-159034F8880E}" dt="2020-12-04T07:09:28.008" v="1283"/>
          <ac:spMkLst>
            <pc:docMk/>
            <pc:sldMk cId="1539090396" sldId="321"/>
            <ac:spMk id="3" creationId="{0BC5FBCA-D8D3-4A3C-85C6-EF868CBC6DBA}"/>
          </ac:spMkLst>
        </pc:spChg>
        <pc:spChg chg="del mod">
          <ac:chgData name="Sharon Kerr-Phillips" userId="fc51da7c74c9f04f" providerId="LiveId" clId="{113A4673-569D-4A5F-9F61-159034F8880E}" dt="2020-12-04T12:11:03.547" v="3249" actId="478"/>
          <ac:spMkLst>
            <pc:docMk/>
            <pc:sldMk cId="1539090396" sldId="321"/>
            <ac:spMk id="4" creationId="{E2A5530B-40AE-4705-B509-CB5951D043F6}"/>
          </ac:spMkLst>
        </pc:spChg>
        <pc:picChg chg="add mod">
          <ac:chgData name="Sharon Kerr-Phillips" userId="fc51da7c74c9f04f" providerId="LiveId" clId="{113A4673-569D-4A5F-9F61-159034F8880E}" dt="2020-12-05T01:47:43.677" v="4131" actId="26606"/>
          <ac:picMkLst>
            <pc:docMk/>
            <pc:sldMk cId="1539090396" sldId="321"/>
            <ac:picMk id="10242" creationId="{5775C33E-62B1-4EF4-A9CE-D5A5F119B27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677723683" sldId="322"/>
        </pc:sldMkLst>
        <pc:spChg chg="del mod">
          <ac:chgData name="Sharon Kerr-Phillips" userId="fc51da7c74c9f04f" providerId="LiveId" clId="{113A4673-569D-4A5F-9F61-159034F8880E}" dt="2020-12-04T12:29:05.106" v="3484" actId="478"/>
          <ac:spMkLst>
            <pc:docMk/>
            <pc:sldMk cId="2677723683" sldId="322"/>
            <ac:spMk id="2" creationId="{44D858FE-B30D-402D-8861-A5C0109820C6}"/>
          </ac:spMkLst>
        </pc:spChg>
        <pc:spChg chg="del">
          <ac:chgData name="Sharon Kerr-Phillips" userId="fc51da7c74c9f04f" providerId="LiveId" clId="{113A4673-569D-4A5F-9F61-159034F8880E}" dt="2020-12-04T07:10:53.590" v="1302"/>
          <ac:spMkLst>
            <pc:docMk/>
            <pc:sldMk cId="2677723683" sldId="322"/>
            <ac:spMk id="3" creationId="{B4C8FA9F-D7B6-4A82-B7B6-259EB417354C}"/>
          </ac:spMkLst>
        </pc:spChg>
        <pc:spChg chg="del mod">
          <ac:chgData name="Sharon Kerr-Phillips" userId="fc51da7c74c9f04f" providerId="LiveId" clId="{113A4673-569D-4A5F-9F61-159034F8880E}" dt="2020-12-04T12:29:08.600" v="3485" actId="478"/>
          <ac:spMkLst>
            <pc:docMk/>
            <pc:sldMk cId="2677723683" sldId="322"/>
            <ac:spMk id="4" creationId="{37E174EA-602D-4896-8A2D-31EE6C831A11}"/>
          </ac:spMkLst>
        </pc:spChg>
        <pc:picChg chg="add mod">
          <ac:chgData name="Sharon Kerr-Phillips" userId="fc51da7c74c9f04f" providerId="LiveId" clId="{113A4673-569D-4A5F-9F61-159034F8880E}" dt="2020-12-05T01:47:54.207" v="4132" actId="26606"/>
          <ac:picMkLst>
            <pc:docMk/>
            <pc:sldMk cId="2677723683" sldId="322"/>
            <ac:picMk id="11266" creationId="{2160FCC7-E68A-40C6-86A8-2756085FDD3E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14T19:26:29.137" v="4357" actId="20577"/>
        <pc:sldMkLst>
          <pc:docMk/>
          <pc:sldMk cId="3676827620" sldId="323"/>
        </pc:sldMkLst>
        <pc:spChg chg="del mod ord">
          <ac:chgData name="Sharon Kerr-Phillips" userId="fc51da7c74c9f04f" providerId="LiveId" clId="{113A4673-569D-4A5F-9F61-159034F8880E}" dt="2020-12-04T12:16:59.652" v="3291" actId="478"/>
          <ac:spMkLst>
            <pc:docMk/>
            <pc:sldMk cId="3676827620" sldId="323"/>
            <ac:spMk id="2" creationId="{18C11B6C-F0D4-46AF-81A8-581EE636D0C8}"/>
          </ac:spMkLst>
        </pc:spChg>
        <pc:spChg chg="del">
          <ac:chgData name="Sharon Kerr-Phillips" userId="fc51da7c74c9f04f" providerId="LiveId" clId="{113A4673-569D-4A5F-9F61-159034F8880E}" dt="2020-12-04T07:11:40.413" v="1304"/>
          <ac:spMkLst>
            <pc:docMk/>
            <pc:sldMk cId="3676827620" sldId="323"/>
            <ac:spMk id="3" creationId="{9AD673A9-B209-418E-A16C-708C1B7731FF}"/>
          </ac:spMkLst>
        </pc:spChg>
        <pc:spChg chg="add del mod">
          <ac:chgData name="Sharon Kerr-Phillips" userId="fc51da7c74c9f04f" providerId="LiveId" clId="{113A4673-569D-4A5F-9F61-159034F8880E}" dt="2020-12-04T12:16:34.323" v="3269" actId="26606"/>
          <ac:spMkLst>
            <pc:docMk/>
            <pc:sldMk cId="3676827620" sldId="323"/>
            <ac:spMk id="4" creationId="{E80EC945-83A5-4218-8A7F-FA7542B86E3E}"/>
          </ac:spMkLst>
        </pc:spChg>
        <pc:spChg chg="add mod ord">
          <ac:chgData name="Sharon Kerr-Phillips" userId="fc51da7c74c9f04f" providerId="LiveId" clId="{113A4673-569D-4A5F-9F61-159034F8880E}" dt="2020-12-14T19:26:29.137" v="4357" actId="20577"/>
          <ac:spMkLst>
            <pc:docMk/>
            <pc:sldMk cId="3676827620" sldId="323"/>
            <ac:spMk id="5" creationId="{A7882E2F-5A35-4C28-959E-A0049E176F85}"/>
          </ac:spMkLst>
        </pc:spChg>
        <pc:spChg chg="add del">
          <ac:chgData name="Sharon Kerr-Phillips" userId="fc51da7c74c9f04f" providerId="LiveId" clId="{113A4673-569D-4A5F-9F61-159034F8880E}" dt="2020-12-14T19:24:56.792" v="4261" actId="26606"/>
          <ac:spMkLst>
            <pc:docMk/>
            <pc:sldMk cId="3676827620" sldId="323"/>
            <ac:spMk id="71" creationId="{37C89E4B-3C9F-44B9-8B86-D9E3D112D8EC}"/>
          </ac:spMkLst>
        </pc:spChg>
        <pc:spChg chg="add del">
          <ac:chgData name="Sharon Kerr-Phillips" userId="fc51da7c74c9f04f" providerId="LiveId" clId="{113A4673-569D-4A5F-9F61-159034F8880E}" dt="2020-12-14T19:25:48.165" v="4316" actId="26606"/>
          <ac:spMkLst>
            <pc:docMk/>
            <pc:sldMk cId="3676827620" sldId="323"/>
            <ac:spMk id="77" creationId="{08C9B587-E65E-4B52-B37C-ABEBB6E87928}"/>
          </ac:spMkLst>
        </pc:spChg>
        <pc:spChg chg="add del">
          <ac:chgData name="Sharon Kerr-Phillips" userId="fc51da7c74c9f04f" providerId="LiveId" clId="{113A4673-569D-4A5F-9F61-159034F8880E}" dt="2020-12-14T19:25:40.432" v="4314" actId="26606"/>
          <ac:spMkLst>
            <pc:docMk/>
            <pc:sldMk cId="3676827620" sldId="323"/>
            <ac:spMk id="12292" creationId="{37C89E4B-3C9F-44B9-8B86-D9E3D112D8EC}"/>
          </ac:spMkLst>
        </pc:spChg>
        <pc:spChg chg="add del">
          <ac:chgData name="Sharon Kerr-Phillips" userId="fc51da7c74c9f04f" providerId="LiveId" clId="{113A4673-569D-4A5F-9F61-159034F8880E}" dt="2020-12-14T19:25:48.165" v="4316" actId="26606"/>
          <ac:spMkLst>
            <pc:docMk/>
            <pc:sldMk cId="3676827620" sldId="323"/>
            <ac:spMk id="12296" creationId="{0671A8AE-40A1-4631-A6B8-581AFF065482}"/>
          </ac:spMkLst>
        </pc:spChg>
        <pc:spChg chg="add del">
          <ac:chgData name="Sharon Kerr-Phillips" userId="fc51da7c74c9f04f" providerId="LiveId" clId="{113A4673-569D-4A5F-9F61-159034F8880E}" dt="2020-12-14T19:25:48.165" v="4316" actId="26606"/>
          <ac:spMkLst>
            <pc:docMk/>
            <pc:sldMk cId="3676827620" sldId="323"/>
            <ac:spMk id="12297" creationId="{AB58EF07-17C2-48CF-ABB0-EEF1F17CB8F0}"/>
          </ac:spMkLst>
        </pc:spChg>
        <pc:spChg chg="add del">
          <ac:chgData name="Sharon Kerr-Phillips" userId="fc51da7c74c9f04f" providerId="LiveId" clId="{113A4673-569D-4A5F-9F61-159034F8880E}" dt="2020-12-14T19:25:48.165" v="4316" actId="26606"/>
          <ac:spMkLst>
            <pc:docMk/>
            <pc:sldMk cId="3676827620" sldId="323"/>
            <ac:spMk id="12298" creationId="{AF2F604E-43BE-4DC3-B983-E071523364F8}"/>
          </ac:spMkLst>
        </pc:spChg>
        <pc:spChg chg="add del">
          <ac:chgData name="Sharon Kerr-Phillips" userId="fc51da7c74c9f04f" providerId="LiveId" clId="{113A4673-569D-4A5F-9F61-159034F8880E}" dt="2020-12-14T19:25:50.102" v="4318" actId="26606"/>
          <ac:spMkLst>
            <pc:docMk/>
            <pc:sldMk cId="3676827620" sldId="323"/>
            <ac:spMk id="12300" creationId="{C1DD1A8A-57D5-4A81-AD04-532B043C5611}"/>
          </ac:spMkLst>
        </pc:spChg>
        <pc:spChg chg="add del">
          <ac:chgData name="Sharon Kerr-Phillips" userId="fc51da7c74c9f04f" providerId="LiveId" clId="{113A4673-569D-4A5F-9F61-159034F8880E}" dt="2020-12-14T19:25:50.102" v="4318" actId="26606"/>
          <ac:spMkLst>
            <pc:docMk/>
            <pc:sldMk cId="3676827620" sldId="323"/>
            <ac:spMk id="12301" creationId="{007891EC-4501-44ED-A8C8-B11B6DB767AB}"/>
          </ac:spMkLst>
        </pc:spChg>
        <pc:spChg chg="add del">
          <ac:chgData name="Sharon Kerr-Phillips" userId="fc51da7c74c9f04f" providerId="LiveId" clId="{113A4673-569D-4A5F-9F61-159034F8880E}" dt="2020-12-14T19:26:07.372" v="4334" actId="26606"/>
          <ac:spMkLst>
            <pc:docMk/>
            <pc:sldMk cId="3676827620" sldId="323"/>
            <ac:spMk id="12303" creationId="{D928DD85-BB99-450D-A702-2683E0296282}"/>
          </ac:spMkLst>
        </pc:spChg>
        <pc:spChg chg="add del">
          <ac:chgData name="Sharon Kerr-Phillips" userId="fc51da7c74c9f04f" providerId="LiveId" clId="{113A4673-569D-4A5F-9F61-159034F8880E}" dt="2020-12-14T19:26:07.372" v="4334" actId="26606"/>
          <ac:spMkLst>
            <pc:docMk/>
            <pc:sldMk cId="3676827620" sldId="323"/>
            <ac:spMk id="12304" creationId="{240E5BD2-4019-4012-A1AA-628900E659E9}"/>
          </ac:spMkLst>
        </pc:spChg>
        <pc:picChg chg="add mod ord">
          <ac:chgData name="Sharon Kerr-Phillips" userId="fc51da7c74c9f04f" providerId="LiveId" clId="{113A4673-569D-4A5F-9F61-159034F8880E}" dt="2020-12-14T19:26:07.376" v="4335" actId="27636"/>
          <ac:picMkLst>
            <pc:docMk/>
            <pc:sldMk cId="3676827620" sldId="323"/>
            <ac:picMk id="12290" creationId="{4AE8B493-1B13-4E1C-BE57-E5FF82492737}"/>
          </ac:picMkLst>
        </pc:picChg>
        <pc:cxnChg chg="add del">
          <ac:chgData name="Sharon Kerr-Phillips" userId="fc51da7c74c9f04f" providerId="LiveId" clId="{113A4673-569D-4A5F-9F61-159034F8880E}" dt="2020-12-14T19:24:56.792" v="4261" actId="26606"/>
          <ac:cxnSpMkLst>
            <pc:docMk/>
            <pc:sldMk cId="3676827620" sldId="323"/>
            <ac:cxnSpMk id="73" creationId="{AA2EAA10-076F-46BD-8F0F-B9A2FB77A85C}"/>
          </ac:cxnSpMkLst>
        </pc:cxnChg>
        <pc:cxnChg chg="add del">
          <ac:chgData name="Sharon Kerr-Phillips" userId="fc51da7c74c9f04f" providerId="LiveId" clId="{113A4673-569D-4A5F-9F61-159034F8880E}" dt="2020-12-14T19:24:56.792" v="4261" actId="26606"/>
          <ac:cxnSpMkLst>
            <pc:docMk/>
            <pc:sldMk cId="3676827620" sldId="323"/>
            <ac:cxnSpMk id="75" creationId="{D891E407-403B-4764-86C9-33A56D3BCAA3}"/>
          </ac:cxnSpMkLst>
        </pc:cxnChg>
        <pc:cxnChg chg="add del">
          <ac:chgData name="Sharon Kerr-Phillips" userId="fc51da7c74c9f04f" providerId="LiveId" clId="{113A4673-569D-4A5F-9F61-159034F8880E}" dt="2020-12-14T19:25:40.432" v="4314" actId="26606"/>
          <ac:cxnSpMkLst>
            <pc:docMk/>
            <pc:sldMk cId="3676827620" sldId="323"/>
            <ac:cxnSpMk id="12293" creationId="{AA2EAA10-076F-46BD-8F0F-B9A2FB77A85C}"/>
          </ac:cxnSpMkLst>
        </pc:cxnChg>
        <pc:cxnChg chg="add del">
          <ac:chgData name="Sharon Kerr-Phillips" userId="fc51da7c74c9f04f" providerId="LiveId" clId="{113A4673-569D-4A5F-9F61-159034F8880E}" dt="2020-12-14T19:25:40.432" v="4314" actId="26606"/>
          <ac:cxnSpMkLst>
            <pc:docMk/>
            <pc:sldMk cId="3676827620" sldId="323"/>
            <ac:cxnSpMk id="12294" creationId="{D891E407-403B-4764-86C9-33A56D3BCAA3}"/>
          </ac:cxnSpMkLst>
        </pc:cxnChg>
      </pc:sldChg>
      <pc:sldChg chg="addSp delSp modSp new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3621280204" sldId="324"/>
        </pc:sldMkLst>
        <pc:spChg chg="del mod">
          <ac:chgData name="Sharon Kerr-Phillips" userId="fc51da7c74c9f04f" providerId="LiveId" clId="{113A4673-569D-4A5F-9F61-159034F8880E}" dt="2020-12-04T12:17:17.328" v="3293" actId="26606"/>
          <ac:spMkLst>
            <pc:docMk/>
            <pc:sldMk cId="3621280204" sldId="324"/>
            <ac:spMk id="2" creationId="{00DEDB14-EFD6-44B5-8D45-2443D09EAFCB}"/>
          </ac:spMkLst>
        </pc:spChg>
        <pc:spChg chg="del">
          <ac:chgData name="Sharon Kerr-Phillips" userId="fc51da7c74c9f04f" providerId="LiveId" clId="{113A4673-569D-4A5F-9F61-159034F8880E}" dt="2020-12-04T07:12:37.579" v="1306"/>
          <ac:spMkLst>
            <pc:docMk/>
            <pc:sldMk cId="3621280204" sldId="324"/>
            <ac:spMk id="3" creationId="{F8BFE855-E890-4A2E-A5C8-8EAFC878284F}"/>
          </ac:spMkLst>
        </pc:spChg>
        <pc:spChg chg="del mod">
          <ac:chgData name="Sharon Kerr-Phillips" userId="fc51da7c74c9f04f" providerId="LiveId" clId="{113A4673-569D-4A5F-9F61-159034F8880E}" dt="2020-12-04T12:17:17.328" v="3293" actId="26606"/>
          <ac:spMkLst>
            <pc:docMk/>
            <pc:sldMk cId="3621280204" sldId="324"/>
            <ac:spMk id="4" creationId="{703DC11D-83AC-43C7-B268-5B4B81B6A138}"/>
          </ac:spMkLst>
        </pc:spChg>
        <pc:picChg chg="add mod">
          <ac:chgData name="Sharon Kerr-Phillips" userId="fc51da7c74c9f04f" providerId="LiveId" clId="{113A4673-569D-4A5F-9F61-159034F8880E}" dt="2020-12-05T01:48:00.994" v="4134" actId="26606"/>
          <ac:picMkLst>
            <pc:docMk/>
            <pc:sldMk cId="3621280204" sldId="324"/>
            <ac:picMk id="13314" creationId="{40C2B3C3-76DB-4081-9099-C46C4FBAB6E1}"/>
          </ac:picMkLst>
        </pc:picChg>
        <pc:cxnChg chg="add del">
          <ac:chgData name="Sharon Kerr-Phillips" userId="fc51da7c74c9f04f" providerId="LiveId" clId="{113A4673-569D-4A5F-9F61-159034F8880E}" dt="2020-12-04T12:30:23.177" v="3499"/>
          <ac:cxnSpMkLst>
            <pc:docMk/>
            <pc:sldMk cId="3621280204" sldId="324"/>
            <ac:cxnSpMk id="71" creationId="{CC58BC5E-E27D-44A1-8C74-503792DD1430}"/>
          </ac:cxnSpMkLst>
        </pc:cxn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52075666" sldId="325"/>
        </pc:sldMkLst>
        <pc:spChg chg="del mod">
          <ac:chgData name="Sharon Kerr-Phillips" userId="fc51da7c74c9f04f" providerId="LiveId" clId="{113A4673-569D-4A5F-9F61-159034F8880E}" dt="2020-12-04T12:17:26.133" v="3294" actId="26606"/>
          <ac:spMkLst>
            <pc:docMk/>
            <pc:sldMk cId="52075666" sldId="325"/>
            <ac:spMk id="2" creationId="{0B201B25-DCE9-4114-AEAC-BD46DFBBBA98}"/>
          </ac:spMkLst>
        </pc:spChg>
        <pc:spChg chg="del">
          <ac:chgData name="Sharon Kerr-Phillips" userId="fc51da7c74c9f04f" providerId="LiveId" clId="{113A4673-569D-4A5F-9F61-159034F8880E}" dt="2020-12-04T07:14:38.235" v="1308"/>
          <ac:spMkLst>
            <pc:docMk/>
            <pc:sldMk cId="52075666" sldId="325"/>
            <ac:spMk id="3" creationId="{E74D7889-7D1C-4AB6-B550-5F0CDFAE3177}"/>
          </ac:spMkLst>
        </pc:spChg>
        <pc:spChg chg="del mod">
          <ac:chgData name="Sharon Kerr-Phillips" userId="fc51da7c74c9f04f" providerId="LiveId" clId="{113A4673-569D-4A5F-9F61-159034F8880E}" dt="2020-12-04T12:17:26.133" v="3294" actId="26606"/>
          <ac:spMkLst>
            <pc:docMk/>
            <pc:sldMk cId="52075666" sldId="325"/>
            <ac:spMk id="4" creationId="{9083805C-A9A7-4067-B91F-F5F0C55BDB93}"/>
          </ac:spMkLst>
        </pc:spChg>
        <pc:picChg chg="add mod">
          <ac:chgData name="Sharon Kerr-Phillips" userId="fc51da7c74c9f04f" providerId="LiveId" clId="{113A4673-569D-4A5F-9F61-159034F8880E}" dt="2020-12-05T01:48:04.572" v="4135" actId="26606"/>
          <ac:picMkLst>
            <pc:docMk/>
            <pc:sldMk cId="52075666" sldId="325"/>
            <ac:picMk id="14338" creationId="{57C73F87-4D27-45B8-AB98-0B16FFE6AF62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339430617" sldId="326"/>
        </pc:sldMkLst>
        <pc:spChg chg="del mod">
          <ac:chgData name="Sharon Kerr-Phillips" userId="fc51da7c74c9f04f" providerId="LiveId" clId="{113A4673-569D-4A5F-9F61-159034F8880E}" dt="2020-12-04T12:17:50.972" v="3297" actId="26606"/>
          <ac:spMkLst>
            <pc:docMk/>
            <pc:sldMk cId="3339430617" sldId="326"/>
            <ac:spMk id="2" creationId="{6C4420E6-ECB1-4F28-810F-15C8B8A806A5}"/>
          </ac:spMkLst>
        </pc:spChg>
        <pc:spChg chg="del">
          <ac:chgData name="Sharon Kerr-Phillips" userId="fc51da7c74c9f04f" providerId="LiveId" clId="{113A4673-569D-4A5F-9F61-159034F8880E}" dt="2020-12-04T07:15:22.185" v="1310"/>
          <ac:spMkLst>
            <pc:docMk/>
            <pc:sldMk cId="3339430617" sldId="326"/>
            <ac:spMk id="3" creationId="{31457BEA-F5F0-41A4-912A-06126E24CD06}"/>
          </ac:spMkLst>
        </pc:spChg>
        <pc:spChg chg="del mod">
          <ac:chgData name="Sharon Kerr-Phillips" userId="fc51da7c74c9f04f" providerId="LiveId" clId="{113A4673-569D-4A5F-9F61-159034F8880E}" dt="2020-12-04T12:17:50.972" v="3297" actId="26606"/>
          <ac:spMkLst>
            <pc:docMk/>
            <pc:sldMk cId="3339430617" sldId="326"/>
            <ac:spMk id="4" creationId="{11AE89AC-9C13-4C9B-B50D-D5B0C1BDFA68}"/>
          </ac:spMkLst>
        </pc:spChg>
        <pc:picChg chg="add mod">
          <ac:chgData name="Sharon Kerr-Phillips" userId="fc51da7c74c9f04f" providerId="LiveId" clId="{113A4673-569D-4A5F-9F61-159034F8880E}" dt="2020-12-05T01:48:07.930" v="4136" actId="26606"/>
          <ac:picMkLst>
            <pc:docMk/>
            <pc:sldMk cId="3339430617" sldId="326"/>
            <ac:picMk id="15362" creationId="{25FE62CE-4E04-4D22-B9DA-D8BE1895BDA4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033044017" sldId="327"/>
        </pc:sldMkLst>
        <pc:spChg chg="del mod">
          <ac:chgData name="Sharon Kerr-Phillips" userId="fc51da7c74c9f04f" providerId="LiveId" clId="{113A4673-569D-4A5F-9F61-159034F8880E}" dt="2020-12-04T12:17:56.987" v="3298" actId="26606"/>
          <ac:spMkLst>
            <pc:docMk/>
            <pc:sldMk cId="3033044017" sldId="327"/>
            <ac:spMk id="2" creationId="{140BBB18-FDD4-4C17-8DCE-4EBF93EE8771}"/>
          </ac:spMkLst>
        </pc:spChg>
        <pc:spChg chg="del">
          <ac:chgData name="Sharon Kerr-Phillips" userId="fc51da7c74c9f04f" providerId="LiveId" clId="{113A4673-569D-4A5F-9F61-159034F8880E}" dt="2020-12-04T07:16:11.875" v="1312"/>
          <ac:spMkLst>
            <pc:docMk/>
            <pc:sldMk cId="3033044017" sldId="327"/>
            <ac:spMk id="3" creationId="{39604C10-0187-4200-A1C7-B943CAB6A253}"/>
          </ac:spMkLst>
        </pc:spChg>
        <pc:spChg chg="del mod">
          <ac:chgData name="Sharon Kerr-Phillips" userId="fc51da7c74c9f04f" providerId="LiveId" clId="{113A4673-569D-4A5F-9F61-159034F8880E}" dt="2020-12-04T12:17:56.987" v="3298" actId="26606"/>
          <ac:spMkLst>
            <pc:docMk/>
            <pc:sldMk cId="3033044017" sldId="327"/>
            <ac:spMk id="4" creationId="{AED55B9C-650A-4696-90E5-8EC153E6C759}"/>
          </ac:spMkLst>
        </pc:spChg>
        <pc:picChg chg="add mod">
          <ac:chgData name="Sharon Kerr-Phillips" userId="fc51da7c74c9f04f" providerId="LiveId" clId="{113A4673-569D-4A5F-9F61-159034F8880E}" dt="2020-12-05T01:48:11.893" v="4137" actId="26606"/>
          <ac:picMkLst>
            <pc:docMk/>
            <pc:sldMk cId="3033044017" sldId="327"/>
            <ac:picMk id="16386" creationId="{1FFB35D2-EA57-4AC7-B0B6-77972E6206AF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2000669458" sldId="328"/>
        </pc:sldMkLst>
        <pc:spChg chg="del mod">
          <ac:chgData name="Sharon Kerr-Phillips" userId="fc51da7c74c9f04f" providerId="LiveId" clId="{113A4673-569D-4A5F-9F61-159034F8880E}" dt="2020-12-04T12:18:14.583" v="3299" actId="26606"/>
          <ac:spMkLst>
            <pc:docMk/>
            <pc:sldMk cId="2000669458" sldId="328"/>
            <ac:spMk id="2" creationId="{085AFEEA-17E8-42F9-A367-3B6282AD89E3}"/>
          </ac:spMkLst>
        </pc:spChg>
        <pc:spChg chg="del">
          <ac:chgData name="Sharon Kerr-Phillips" userId="fc51da7c74c9f04f" providerId="LiveId" clId="{113A4673-569D-4A5F-9F61-159034F8880E}" dt="2020-12-04T07:18:55.861" v="1314"/>
          <ac:spMkLst>
            <pc:docMk/>
            <pc:sldMk cId="2000669458" sldId="328"/>
            <ac:spMk id="3" creationId="{8D8E0D8C-A05A-4E98-B6CB-C004467AC8E6}"/>
          </ac:spMkLst>
        </pc:spChg>
        <pc:spChg chg="del mod">
          <ac:chgData name="Sharon Kerr-Phillips" userId="fc51da7c74c9f04f" providerId="LiveId" clId="{113A4673-569D-4A5F-9F61-159034F8880E}" dt="2020-12-04T12:18:14.583" v="3299" actId="26606"/>
          <ac:spMkLst>
            <pc:docMk/>
            <pc:sldMk cId="2000669458" sldId="328"/>
            <ac:spMk id="4" creationId="{12E119CF-383A-438A-B8F9-40E56115F604}"/>
          </ac:spMkLst>
        </pc:spChg>
        <pc:picChg chg="add mod">
          <ac:chgData name="Sharon Kerr-Phillips" userId="fc51da7c74c9f04f" providerId="LiveId" clId="{113A4673-569D-4A5F-9F61-159034F8880E}" dt="2020-12-05T01:48:15.716" v="4138" actId="26606"/>
          <ac:picMkLst>
            <pc:docMk/>
            <pc:sldMk cId="2000669458" sldId="328"/>
            <ac:picMk id="17410" creationId="{25C282F2-6BED-4F46-A766-2069D23C1954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8949006" sldId="329"/>
        </pc:sldMkLst>
        <pc:spChg chg="del mod">
          <ac:chgData name="Sharon Kerr-Phillips" userId="fc51da7c74c9f04f" providerId="LiveId" clId="{113A4673-569D-4A5F-9F61-159034F8880E}" dt="2020-12-04T12:18:21.568" v="3300" actId="26606"/>
          <ac:spMkLst>
            <pc:docMk/>
            <pc:sldMk cId="38949006" sldId="329"/>
            <ac:spMk id="2" creationId="{974AB099-CB95-46AE-8E9C-E6E7B642DDFF}"/>
          </ac:spMkLst>
        </pc:spChg>
        <pc:spChg chg="del">
          <ac:chgData name="Sharon Kerr-Phillips" userId="fc51da7c74c9f04f" providerId="LiveId" clId="{113A4673-569D-4A5F-9F61-159034F8880E}" dt="2020-12-04T07:23:07.319" v="1316"/>
          <ac:spMkLst>
            <pc:docMk/>
            <pc:sldMk cId="38949006" sldId="329"/>
            <ac:spMk id="3" creationId="{F3E77CD0-8D05-4C10-8C06-38546B6DFACB}"/>
          </ac:spMkLst>
        </pc:spChg>
        <pc:spChg chg="del mod">
          <ac:chgData name="Sharon Kerr-Phillips" userId="fc51da7c74c9f04f" providerId="LiveId" clId="{113A4673-569D-4A5F-9F61-159034F8880E}" dt="2020-12-04T12:18:21.568" v="3300" actId="26606"/>
          <ac:spMkLst>
            <pc:docMk/>
            <pc:sldMk cId="38949006" sldId="329"/>
            <ac:spMk id="4" creationId="{5457329F-E32F-4B3C-94E2-51F7B4C15113}"/>
          </ac:spMkLst>
        </pc:spChg>
        <pc:picChg chg="add mod">
          <ac:chgData name="Sharon Kerr-Phillips" userId="fc51da7c74c9f04f" providerId="LiveId" clId="{113A4673-569D-4A5F-9F61-159034F8880E}" dt="2020-12-05T01:48:19.336" v="4139" actId="26606"/>
          <ac:picMkLst>
            <pc:docMk/>
            <pc:sldMk cId="38949006" sldId="329"/>
            <ac:picMk id="18434" creationId="{3543A961-85D4-400F-BCCE-2E1337C648C5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529398701" sldId="330"/>
        </pc:sldMkLst>
        <pc:spChg chg="del mod">
          <ac:chgData name="Sharon Kerr-Phillips" userId="fc51da7c74c9f04f" providerId="LiveId" clId="{113A4673-569D-4A5F-9F61-159034F8880E}" dt="2020-12-04T12:18:27.208" v="3301" actId="26606"/>
          <ac:spMkLst>
            <pc:docMk/>
            <pc:sldMk cId="529398701" sldId="330"/>
            <ac:spMk id="2" creationId="{3199C319-F7D0-4069-8916-E2A8F256FF71}"/>
          </ac:spMkLst>
        </pc:spChg>
        <pc:spChg chg="del">
          <ac:chgData name="Sharon Kerr-Phillips" userId="fc51da7c74c9f04f" providerId="LiveId" clId="{113A4673-569D-4A5F-9F61-159034F8880E}" dt="2020-12-04T07:23:40.927" v="1318"/>
          <ac:spMkLst>
            <pc:docMk/>
            <pc:sldMk cId="529398701" sldId="330"/>
            <ac:spMk id="3" creationId="{DF4039A0-302B-4C13-BC3A-E22A000A6506}"/>
          </ac:spMkLst>
        </pc:spChg>
        <pc:spChg chg="del mod">
          <ac:chgData name="Sharon Kerr-Phillips" userId="fc51da7c74c9f04f" providerId="LiveId" clId="{113A4673-569D-4A5F-9F61-159034F8880E}" dt="2020-12-04T12:18:27.208" v="3301" actId="26606"/>
          <ac:spMkLst>
            <pc:docMk/>
            <pc:sldMk cId="529398701" sldId="330"/>
            <ac:spMk id="4" creationId="{19259A05-2EAC-4AA0-8BD1-11B24EC265D3}"/>
          </ac:spMkLst>
        </pc:spChg>
        <pc:picChg chg="add mod">
          <ac:chgData name="Sharon Kerr-Phillips" userId="fc51da7c74c9f04f" providerId="LiveId" clId="{113A4673-569D-4A5F-9F61-159034F8880E}" dt="2020-12-05T01:48:22.921" v="4140" actId="26606"/>
          <ac:picMkLst>
            <pc:docMk/>
            <pc:sldMk cId="529398701" sldId="330"/>
            <ac:picMk id="19458" creationId="{E5A345A4-FAA7-4428-9E22-481332965A52}"/>
          </ac:picMkLst>
        </pc:picChg>
      </pc:sldChg>
      <pc:sldChg chg="addSp delSp modSp new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1787813217" sldId="331"/>
        </pc:sldMkLst>
        <pc:spChg chg="del mod">
          <ac:chgData name="Sharon Kerr-Phillips" userId="fc51da7c74c9f04f" providerId="LiveId" clId="{113A4673-569D-4A5F-9F61-159034F8880E}" dt="2020-12-04T12:18:32.700" v="3302" actId="26606"/>
          <ac:spMkLst>
            <pc:docMk/>
            <pc:sldMk cId="1787813217" sldId="331"/>
            <ac:spMk id="2" creationId="{30B39AEB-53B0-457B-BB4C-B4BCBCA17735}"/>
          </ac:spMkLst>
        </pc:spChg>
        <pc:spChg chg="del">
          <ac:chgData name="Sharon Kerr-Phillips" userId="fc51da7c74c9f04f" providerId="LiveId" clId="{113A4673-569D-4A5F-9F61-159034F8880E}" dt="2020-12-04T07:24:19.364" v="1320"/>
          <ac:spMkLst>
            <pc:docMk/>
            <pc:sldMk cId="1787813217" sldId="331"/>
            <ac:spMk id="3" creationId="{D32B7C2C-7EF0-4500-90F0-78384343EEE3}"/>
          </ac:spMkLst>
        </pc:spChg>
        <pc:spChg chg="del mod">
          <ac:chgData name="Sharon Kerr-Phillips" userId="fc51da7c74c9f04f" providerId="LiveId" clId="{113A4673-569D-4A5F-9F61-159034F8880E}" dt="2020-12-04T12:18:32.700" v="3302" actId="26606"/>
          <ac:spMkLst>
            <pc:docMk/>
            <pc:sldMk cId="1787813217" sldId="331"/>
            <ac:spMk id="4" creationId="{AC0D4483-51AC-42E8-B18C-52DD51DAEEF0}"/>
          </ac:spMkLst>
        </pc:spChg>
        <pc:picChg chg="add mod">
          <ac:chgData name="Sharon Kerr-Phillips" userId="fc51da7c74c9f04f" providerId="LiveId" clId="{113A4673-569D-4A5F-9F61-159034F8880E}" dt="2020-12-05T01:48:26.401" v="4141" actId="26606"/>
          <ac:picMkLst>
            <pc:docMk/>
            <pc:sldMk cId="1787813217" sldId="331"/>
            <ac:picMk id="20482" creationId="{19CD90C6-DD85-486E-B8E2-E7822C86D9F8}"/>
          </ac:picMkLst>
        </pc:picChg>
        <pc:cxnChg chg="add del">
          <ac:chgData name="Sharon Kerr-Phillips" userId="fc51da7c74c9f04f" providerId="LiveId" clId="{113A4673-569D-4A5F-9F61-159034F8880E}" dt="2020-12-04T12:30:23.177" v="3499"/>
          <ac:cxnSpMkLst>
            <pc:docMk/>
            <pc:sldMk cId="1787813217" sldId="331"/>
            <ac:cxnSpMk id="71" creationId="{CC58BC5E-E27D-44A1-8C74-503792DD1430}"/>
          </ac:cxnSpMkLst>
        </pc:cxn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89787893" sldId="332"/>
        </pc:sldMkLst>
        <pc:spChg chg="del mod">
          <ac:chgData name="Sharon Kerr-Phillips" userId="fc51da7c74c9f04f" providerId="LiveId" clId="{113A4673-569D-4A5F-9F61-159034F8880E}" dt="2020-12-04T12:18:36.985" v="3303" actId="26606"/>
          <ac:spMkLst>
            <pc:docMk/>
            <pc:sldMk cId="389787893" sldId="332"/>
            <ac:spMk id="2" creationId="{B7875552-4FEF-4A13-9E2E-E239AFAEDB52}"/>
          </ac:spMkLst>
        </pc:spChg>
        <pc:spChg chg="del">
          <ac:chgData name="Sharon Kerr-Phillips" userId="fc51da7c74c9f04f" providerId="LiveId" clId="{113A4673-569D-4A5F-9F61-159034F8880E}" dt="2020-12-04T07:25:23.615" v="1322"/>
          <ac:spMkLst>
            <pc:docMk/>
            <pc:sldMk cId="389787893" sldId="332"/>
            <ac:spMk id="3" creationId="{DC28EE77-5536-4FA6-86B3-CCA13C7BF7F2}"/>
          </ac:spMkLst>
        </pc:spChg>
        <pc:spChg chg="del mod">
          <ac:chgData name="Sharon Kerr-Phillips" userId="fc51da7c74c9f04f" providerId="LiveId" clId="{113A4673-569D-4A5F-9F61-159034F8880E}" dt="2020-12-04T12:18:36.985" v="3303" actId="26606"/>
          <ac:spMkLst>
            <pc:docMk/>
            <pc:sldMk cId="389787893" sldId="332"/>
            <ac:spMk id="4" creationId="{9103173C-E7A5-4B83-B43E-66A2058C5641}"/>
          </ac:spMkLst>
        </pc:spChg>
        <pc:picChg chg="add mod">
          <ac:chgData name="Sharon Kerr-Phillips" userId="fc51da7c74c9f04f" providerId="LiveId" clId="{113A4673-569D-4A5F-9F61-159034F8880E}" dt="2020-12-04T23:37:42.192" v="3941" actId="26606"/>
          <ac:picMkLst>
            <pc:docMk/>
            <pc:sldMk cId="389787893" sldId="332"/>
            <ac:picMk id="21506" creationId="{EF9EAE30-31A7-4291-9392-F57A8E2B034D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4029696389" sldId="333"/>
        </pc:sldMkLst>
        <pc:spChg chg="del mod">
          <ac:chgData name="Sharon Kerr-Phillips" userId="fc51da7c74c9f04f" providerId="LiveId" clId="{113A4673-569D-4A5F-9F61-159034F8880E}" dt="2020-12-04T12:18:41.925" v="3304" actId="26606"/>
          <ac:spMkLst>
            <pc:docMk/>
            <pc:sldMk cId="4029696389" sldId="333"/>
            <ac:spMk id="2" creationId="{D8AE09E6-0774-40D6-84A8-CE66757077CB}"/>
          </ac:spMkLst>
        </pc:spChg>
        <pc:spChg chg="del">
          <ac:chgData name="Sharon Kerr-Phillips" userId="fc51da7c74c9f04f" providerId="LiveId" clId="{113A4673-569D-4A5F-9F61-159034F8880E}" dt="2020-12-04T07:25:47.509" v="1324"/>
          <ac:spMkLst>
            <pc:docMk/>
            <pc:sldMk cId="4029696389" sldId="333"/>
            <ac:spMk id="3" creationId="{982DD846-3B14-492B-972D-DCE7585EEDF9}"/>
          </ac:spMkLst>
        </pc:spChg>
        <pc:spChg chg="del mod">
          <ac:chgData name="Sharon Kerr-Phillips" userId="fc51da7c74c9f04f" providerId="LiveId" clId="{113A4673-569D-4A5F-9F61-159034F8880E}" dt="2020-12-04T12:18:41.925" v="3304" actId="26606"/>
          <ac:spMkLst>
            <pc:docMk/>
            <pc:sldMk cId="4029696389" sldId="333"/>
            <ac:spMk id="4" creationId="{376985F8-6AEB-4CDE-AB79-5D9F47E6CE78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4029696389" sldId="333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4029696389" sldId="333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4029696389" sldId="333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4029696389" sldId="333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4029696389" sldId="333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4029696389" sldId="333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4029696389" sldId="333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23:37:45.831" v="3942" actId="26606"/>
          <ac:picMkLst>
            <pc:docMk/>
            <pc:sldMk cId="4029696389" sldId="333"/>
            <ac:picMk id="22530" creationId="{AFB79CB8-F7E3-4DC1-9A9F-536BBF0021C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756250903" sldId="334"/>
        </pc:sldMkLst>
        <pc:spChg chg="del mod">
          <ac:chgData name="Sharon Kerr-Phillips" userId="fc51da7c74c9f04f" providerId="LiveId" clId="{113A4673-569D-4A5F-9F61-159034F8880E}" dt="2020-12-04T12:18:55.684" v="3305" actId="26606"/>
          <ac:spMkLst>
            <pc:docMk/>
            <pc:sldMk cId="756250903" sldId="334"/>
            <ac:spMk id="2" creationId="{E0AE3D77-686E-435E-AA5E-F5563CE9070F}"/>
          </ac:spMkLst>
        </pc:spChg>
        <pc:spChg chg="del">
          <ac:chgData name="Sharon Kerr-Phillips" userId="fc51da7c74c9f04f" providerId="LiveId" clId="{113A4673-569D-4A5F-9F61-159034F8880E}" dt="2020-12-04T07:27:47.456" v="1326"/>
          <ac:spMkLst>
            <pc:docMk/>
            <pc:sldMk cId="756250903" sldId="334"/>
            <ac:spMk id="3" creationId="{E2E111FC-09C8-4462-A8F9-C932D9855E5E}"/>
          </ac:spMkLst>
        </pc:spChg>
        <pc:spChg chg="del mod">
          <ac:chgData name="Sharon Kerr-Phillips" userId="fc51da7c74c9f04f" providerId="LiveId" clId="{113A4673-569D-4A5F-9F61-159034F8880E}" dt="2020-12-04T12:18:55.684" v="3305" actId="26606"/>
          <ac:spMkLst>
            <pc:docMk/>
            <pc:sldMk cId="756250903" sldId="334"/>
            <ac:spMk id="4" creationId="{B8D8FB39-B78A-4CB3-92AA-E2E84AD08FA2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756250903" sldId="334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756250903" sldId="334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756250903" sldId="33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756250903" sldId="334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756250903" sldId="334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756250903" sldId="33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756250903" sldId="334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23:37:49.213" v="3943" actId="26606"/>
          <ac:picMkLst>
            <pc:docMk/>
            <pc:sldMk cId="756250903" sldId="334"/>
            <ac:picMk id="23554" creationId="{DF8A4054-A8B1-4E4F-B691-37E9BE48D1CB}"/>
          </ac:picMkLst>
        </pc:picChg>
      </pc:sldChg>
      <pc:sldChg chg="new del">
        <pc:chgData name="Sharon Kerr-Phillips" userId="fc51da7c74c9f04f" providerId="LiveId" clId="{113A4673-569D-4A5F-9F61-159034F8880E}" dt="2020-12-04T07:28:30.632" v="1328" actId="680"/>
        <pc:sldMkLst>
          <pc:docMk/>
          <pc:sldMk cId="2057913873" sldId="335"/>
        </pc:sldMkLst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2157404615" sldId="335"/>
        </pc:sldMkLst>
        <pc:spChg chg="del mod">
          <ac:chgData name="Sharon Kerr-Phillips" userId="fc51da7c74c9f04f" providerId="LiveId" clId="{113A4673-569D-4A5F-9F61-159034F8880E}" dt="2020-12-04T12:19:00.941" v="3306" actId="26606"/>
          <ac:spMkLst>
            <pc:docMk/>
            <pc:sldMk cId="2157404615" sldId="335"/>
            <ac:spMk id="2" creationId="{17B4AA4E-D287-4997-9324-8067D07DDA78}"/>
          </ac:spMkLst>
        </pc:spChg>
        <pc:spChg chg="del">
          <ac:chgData name="Sharon Kerr-Phillips" userId="fc51da7c74c9f04f" providerId="LiveId" clId="{113A4673-569D-4A5F-9F61-159034F8880E}" dt="2020-12-04T07:28:42.129" v="1330"/>
          <ac:spMkLst>
            <pc:docMk/>
            <pc:sldMk cId="2157404615" sldId="335"/>
            <ac:spMk id="3" creationId="{D7A63291-DD0F-4E6A-A187-1CF67DE14DD1}"/>
          </ac:spMkLst>
        </pc:spChg>
        <pc:spChg chg="del mod">
          <ac:chgData name="Sharon Kerr-Phillips" userId="fc51da7c74c9f04f" providerId="LiveId" clId="{113A4673-569D-4A5F-9F61-159034F8880E}" dt="2020-12-04T12:19:00.941" v="3306" actId="26606"/>
          <ac:spMkLst>
            <pc:docMk/>
            <pc:sldMk cId="2157404615" sldId="335"/>
            <ac:spMk id="4" creationId="{7AAB6AEF-9D1A-4DF9-8D82-6E0A1C3B2CBD}"/>
          </ac:spMkLst>
        </pc:spChg>
        <pc:picChg chg="add mod">
          <ac:chgData name="Sharon Kerr-Phillips" userId="fc51da7c74c9f04f" providerId="LiveId" clId="{113A4673-569D-4A5F-9F61-159034F8880E}" dt="2020-12-04T23:37:53.378" v="3944" actId="26606"/>
          <ac:picMkLst>
            <pc:docMk/>
            <pc:sldMk cId="2157404615" sldId="335"/>
            <ac:picMk id="24578" creationId="{0593CFF7-6607-478D-955A-70324548A314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1263053963" sldId="336"/>
        </pc:sldMkLst>
        <pc:spChg chg="mod">
          <ac:chgData name="Sharon Kerr-Phillips" userId="fc51da7c74c9f04f" providerId="LiveId" clId="{113A4673-569D-4A5F-9F61-159034F8880E}" dt="2020-12-04T23:37:56.866" v="3945" actId="26606"/>
          <ac:spMkLst>
            <pc:docMk/>
            <pc:sldMk cId="1263053963" sldId="336"/>
            <ac:spMk id="2" creationId="{CD17BBCD-F2C3-433B-A83D-914BD69E079A}"/>
          </ac:spMkLst>
        </pc:spChg>
        <pc:spChg chg="del">
          <ac:chgData name="Sharon Kerr-Phillips" userId="fc51da7c74c9f04f" providerId="LiveId" clId="{113A4673-569D-4A5F-9F61-159034F8880E}" dt="2020-12-04T07:29:33.051" v="1332"/>
          <ac:spMkLst>
            <pc:docMk/>
            <pc:sldMk cId="1263053963" sldId="336"/>
            <ac:spMk id="3" creationId="{12E4C32D-15C1-4305-A289-39898AE28CA4}"/>
          </ac:spMkLst>
        </pc:spChg>
        <pc:spChg chg="add del mod">
          <ac:chgData name="Sharon Kerr-Phillips" userId="fc51da7c74c9f04f" providerId="LiveId" clId="{113A4673-569D-4A5F-9F61-159034F8880E}" dt="2020-12-04T12:19:27.506" v="3309" actId="26606"/>
          <ac:spMkLst>
            <pc:docMk/>
            <pc:sldMk cId="1263053963" sldId="336"/>
            <ac:spMk id="4" creationId="{9F757C41-AFF8-409A-A4DA-681BDDA52453}"/>
          </ac:spMkLst>
        </pc:spChg>
        <pc:spChg chg="add del">
          <ac:chgData name="Sharon Kerr-Phillips" userId="fc51da7c74c9f04f" providerId="LiveId" clId="{113A4673-569D-4A5F-9F61-159034F8880E}" dt="2020-12-04T12:19:27.501" v="3308" actId="26606"/>
          <ac:spMkLst>
            <pc:docMk/>
            <pc:sldMk cId="1263053963" sldId="336"/>
            <ac:spMk id="71" creationId="{16C5FA50-8D52-4617-AF91-5C7B1C8352F1}"/>
          </ac:spMkLst>
        </pc:spChg>
        <pc:spChg chg="add del">
          <ac:chgData name="Sharon Kerr-Phillips" userId="fc51da7c74c9f04f" providerId="LiveId" clId="{113A4673-569D-4A5F-9F61-159034F8880E}" dt="2020-12-04T12:19:27.501" v="3308" actId="26606"/>
          <ac:spMkLst>
            <pc:docMk/>
            <pc:sldMk cId="1263053963" sldId="336"/>
            <ac:spMk id="73" creationId="{E223798C-12AD-4B0C-A50C-D676347D67CF}"/>
          </ac:spMkLst>
        </pc:spChg>
        <pc:picChg chg="add mod">
          <ac:chgData name="Sharon Kerr-Phillips" userId="fc51da7c74c9f04f" providerId="LiveId" clId="{113A4673-569D-4A5F-9F61-159034F8880E}" dt="2020-12-04T23:37:56.866" v="3945" actId="26606"/>
          <ac:picMkLst>
            <pc:docMk/>
            <pc:sldMk cId="1263053963" sldId="336"/>
            <ac:picMk id="25602" creationId="{5C45F0C3-8D11-4E64-A500-193F3B4B0311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1016549160" sldId="337"/>
        </pc:sldMkLst>
        <pc:spChg chg="del mod">
          <ac:chgData name="Sharon Kerr-Phillips" userId="fc51da7c74c9f04f" providerId="LiveId" clId="{113A4673-569D-4A5F-9F61-159034F8880E}" dt="2020-12-04T12:19:37.047" v="3310" actId="26606"/>
          <ac:spMkLst>
            <pc:docMk/>
            <pc:sldMk cId="1016549160" sldId="337"/>
            <ac:spMk id="2" creationId="{50AAFF8E-A791-4A62-9DA8-42E102D9FCEC}"/>
          </ac:spMkLst>
        </pc:spChg>
        <pc:spChg chg="del">
          <ac:chgData name="Sharon Kerr-Phillips" userId="fc51da7c74c9f04f" providerId="LiveId" clId="{113A4673-569D-4A5F-9F61-159034F8880E}" dt="2020-12-04T07:32:55.371" v="1376"/>
          <ac:spMkLst>
            <pc:docMk/>
            <pc:sldMk cId="1016549160" sldId="337"/>
            <ac:spMk id="3" creationId="{D86FD821-7CA7-469C-A258-6F1334CD5A99}"/>
          </ac:spMkLst>
        </pc:spChg>
        <pc:spChg chg="del mod">
          <ac:chgData name="Sharon Kerr-Phillips" userId="fc51da7c74c9f04f" providerId="LiveId" clId="{113A4673-569D-4A5F-9F61-159034F8880E}" dt="2020-12-04T12:19:37.047" v="3310" actId="26606"/>
          <ac:spMkLst>
            <pc:docMk/>
            <pc:sldMk cId="1016549160" sldId="337"/>
            <ac:spMk id="4" creationId="{151D7125-EB77-4F7C-9243-41A9331D0A65}"/>
          </ac:spMkLst>
        </pc:spChg>
        <pc:picChg chg="add mod">
          <ac:chgData name="Sharon Kerr-Phillips" userId="fc51da7c74c9f04f" providerId="LiveId" clId="{113A4673-569D-4A5F-9F61-159034F8880E}" dt="2020-12-04T23:38:00.196" v="3946" actId="26606"/>
          <ac:picMkLst>
            <pc:docMk/>
            <pc:sldMk cId="1016549160" sldId="337"/>
            <ac:picMk id="26626" creationId="{5E924878-E509-4261-BDEA-DBBD0FCDA426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1563317246" sldId="338"/>
        </pc:sldMkLst>
        <pc:spChg chg="add del mod">
          <ac:chgData name="Sharon Kerr-Phillips" userId="fc51da7c74c9f04f" providerId="LiveId" clId="{113A4673-569D-4A5F-9F61-159034F8880E}" dt="2020-12-04T12:19:46.272" v="3315" actId="26606"/>
          <ac:spMkLst>
            <pc:docMk/>
            <pc:sldMk cId="1563317246" sldId="338"/>
            <ac:spMk id="2" creationId="{29F5046B-7BD1-4998-B9CF-3934DD9C87AC}"/>
          </ac:spMkLst>
        </pc:spChg>
        <pc:spChg chg="del">
          <ac:chgData name="Sharon Kerr-Phillips" userId="fc51da7c74c9f04f" providerId="LiveId" clId="{113A4673-569D-4A5F-9F61-159034F8880E}" dt="2020-12-04T07:33:50.203" v="1378"/>
          <ac:spMkLst>
            <pc:docMk/>
            <pc:sldMk cId="1563317246" sldId="338"/>
            <ac:spMk id="3" creationId="{785EB489-E4D6-46EE-8F4C-AE4FE756FDAF}"/>
          </ac:spMkLst>
        </pc:spChg>
        <pc:spChg chg="add del mod">
          <ac:chgData name="Sharon Kerr-Phillips" userId="fc51da7c74c9f04f" providerId="LiveId" clId="{113A4673-569D-4A5F-9F61-159034F8880E}" dt="2020-12-04T12:19:46.272" v="3315" actId="26606"/>
          <ac:spMkLst>
            <pc:docMk/>
            <pc:sldMk cId="1563317246" sldId="338"/>
            <ac:spMk id="4" creationId="{53ACA123-3063-4839-884E-8C1D98F19B75}"/>
          </ac:spMkLst>
        </pc:spChg>
        <pc:spChg chg="add del">
          <ac:chgData name="Sharon Kerr-Phillips" userId="fc51da7c74c9f04f" providerId="LiveId" clId="{113A4673-569D-4A5F-9F61-159034F8880E}" dt="2020-12-04T12:19:46.269" v="3314" actId="26606"/>
          <ac:spMkLst>
            <pc:docMk/>
            <pc:sldMk cId="1563317246" sldId="338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19:46.269" v="3314" actId="26606"/>
          <ac:spMkLst>
            <pc:docMk/>
            <pc:sldMk cId="1563317246" sldId="338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19:46.269" v="3314" actId="26606"/>
          <ac:spMkLst>
            <pc:docMk/>
            <pc:sldMk cId="1563317246" sldId="338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19:46.269" v="3314" actId="26606"/>
          <ac:spMkLst>
            <pc:docMk/>
            <pc:sldMk cId="1563317246" sldId="338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19:46.269" v="3314" actId="26606"/>
          <ac:grpSpMkLst>
            <pc:docMk/>
            <pc:sldMk cId="1563317246" sldId="338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19:46.269" v="3314" actId="26606"/>
          <ac:grpSpMkLst>
            <pc:docMk/>
            <pc:sldMk cId="1563317246" sldId="338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19:46.269" v="3314" actId="26606"/>
          <ac:grpSpMkLst>
            <pc:docMk/>
            <pc:sldMk cId="1563317246" sldId="338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23:38:03.538" v="3947" actId="26606"/>
          <ac:picMkLst>
            <pc:docMk/>
            <pc:sldMk cId="1563317246" sldId="338"/>
            <ac:picMk id="27650" creationId="{D93D5D26-674B-4F0B-9892-6C7090CB8C1A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1376123040" sldId="339"/>
        </pc:sldMkLst>
        <pc:spChg chg="del mod">
          <ac:chgData name="Sharon Kerr-Phillips" userId="fc51da7c74c9f04f" providerId="LiveId" clId="{113A4673-569D-4A5F-9F61-159034F8880E}" dt="2020-12-04T12:19:50.847" v="3316" actId="26606"/>
          <ac:spMkLst>
            <pc:docMk/>
            <pc:sldMk cId="1376123040" sldId="339"/>
            <ac:spMk id="2" creationId="{68505275-7BC7-4354-AA43-EF38AD09E165}"/>
          </ac:spMkLst>
        </pc:spChg>
        <pc:spChg chg="del">
          <ac:chgData name="Sharon Kerr-Phillips" userId="fc51da7c74c9f04f" providerId="LiveId" clId="{113A4673-569D-4A5F-9F61-159034F8880E}" dt="2020-12-04T07:34:54.104" v="1380"/>
          <ac:spMkLst>
            <pc:docMk/>
            <pc:sldMk cId="1376123040" sldId="339"/>
            <ac:spMk id="3" creationId="{ACFA4101-E630-4ABF-97DF-477801DB3064}"/>
          </ac:spMkLst>
        </pc:spChg>
        <pc:spChg chg="del mod">
          <ac:chgData name="Sharon Kerr-Phillips" userId="fc51da7c74c9f04f" providerId="LiveId" clId="{113A4673-569D-4A5F-9F61-159034F8880E}" dt="2020-12-04T12:19:50.847" v="3316" actId="26606"/>
          <ac:spMkLst>
            <pc:docMk/>
            <pc:sldMk cId="1376123040" sldId="339"/>
            <ac:spMk id="4" creationId="{BC4B25D9-BFC2-4BE5-9570-30FEBAE887B3}"/>
          </ac:spMkLst>
        </pc:spChg>
        <pc:picChg chg="add mod">
          <ac:chgData name="Sharon Kerr-Phillips" userId="fc51da7c74c9f04f" providerId="LiveId" clId="{113A4673-569D-4A5F-9F61-159034F8880E}" dt="2020-12-04T23:38:14.657" v="3948" actId="26606"/>
          <ac:picMkLst>
            <pc:docMk/>
            <pc:sldMk cId="1376123040" sldId="339"/>
            <ac:picMk id="28674" creationId="{BBF2A598-B548-4F62-A9D1-2934BC0276B2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2252999593" sldId="340"/>
        </pc:sldMkLst>
        <pc:spChg chg="del mod">
          <ac:chgData name="Sharon Kerr-Phillips" userId="fc51da7c74c9f04f" providerId="LiveId" clId="{113A4673-569D-4A5F-9F61-159034F8880E}" dt="2020-12-04T12:19:54.841" v="3317" actId="26606"/>
          <ac:spMkLst>
            <pc:docMk/>
            <pc:sldMk cId="2252999593" sldId="340"/>
            <ac:spMk id="2" creationId="{6806F7C2-6E88-45E9-903B-D66A5EDA3242}"/>
          </ac:spMkLst>
        </pc:spChg>
        <pc:spChg chg="del">
          <ac:chgData name="Sharon Kerr-Phillips" userId="fc51da7c74c9f04f" providerId="LiveId" clId="{113A4673-569D-4A5F-9F61-159034F8880E}" dt="2020-12-04T07:36:56.193" v="1382"/>
          <ac:spMkLst>
            <pc:docMk/>
            <pc:sldMk cId="2252999593" sldId="340"/>
            <ac:spMk id="3" creationId="{4856E4AF-B96E-41E4-97DC-EDAC632177A1}"/>
          </ac:spMkLst>
        </pc:spChg>
        <pc:spChg chg="del mod">
          <ac:chgData name="Sharon Kerr-Phillips" userId="fc51da7c74c9f04f" providerId="LiveId" clId="{113A4673-569D-4A5F-9F61-159034F8880E}" dt="2020-12-04T12:19:54.841" v="3317" actId="26606"/>
          <ac:spMkLst>
            <pc:docMk/>
            <pc:sldMk cId="2252999593" sldId="340"/>
            <ac:spMk id="4" creationId="{F19D52FD-3B6D-43DB-A365-1D122AEFEF14}"/>
          </ac:spMkLst>
        </pc:spChg>
        <pc:picChg chg="add mod">
          <ac:chgData name="Sharon Kerr-Phillips" userId="fc51da7c74c9f04f" providerId="LiveId" clId="{113A4673-569D-4A5F-9F61-159034F8880E}" dt="2020-12-04T23:38:18.168" v="3949" actId="26606"/>
          <ac:picMkLst>
            <pc:docMk/>
            <pc:sldMk cId="2252999593" sldId="340"/>
            <ac:picMk id="29698" creationId="{78C64868-1AA3-43C6-927F-4F744A71039D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471104688" sldId="341"/>
        </pc:sldMkLst>
        <pc:spChg chg="del mod">
          <ac:chgData name="Sharon Kerr-Phillips" userId="fc51da7c74c9f04f" providerId="LiveId" clId="{113A4673-569D-4A5F-9F61-159034F8880E}" dt="2020-12-04T12:19:58.457" v="3318" actId="26606"/>
          <ac:spMkLst>
            <pc:docMk/>
            <pc:sldMk cId="3471104688" sldId="341"/>
            <ac:spMk id="2" creationId="{941EFA1C-AE2A-4D96-A574-7E2A13DED959}"/>
          </ac:spMkLst>
        </pc:spChg>
        <pc:spChg chg="del">
          <ac:chgData name="Sharon Kerr-Phillips" userId="fc51da7c74c9f04f" providerId="LiveId" clId="{113A4673-569D-4A5F-9F61-159034F8880E}" dt="2020-12-04T07:37:47.416" v="1384"/>
          <ac:spMkLst>
            <pc:docMk/>
            <pc:sldMk cId="3471104688" sldId="341"/>
            <ac:spMk id="3" creationId="{1C7651F0-09DA-4160-B277-A6EEDA251C01}"/>
          </ac:spMkLst>
        </pc:spChg>
        <pc:spChg chg="del mod">
          <ac:chgData name="Sharon Kerr-Phillips" userId="fc51da7c74c9f04f" providerId="LiveId" clId="{113A4673-569D-4A5F-9F61-159034F8880E}" dt="2020-12-04T12:19:58.457" v="3318" actId="26606"/>
          <ac:spMkLst>
            <pc:docMk/>
            <pc:sldMk cId="3471104688" sldId="341"/>
            <ac:spMk id="4" creationId="{3B5C36B5-832A-4F4C-81F4-1BA5E0D77679}"/>
          </ac:spMkLst>
        </pc:spChg>
        <pc:picChg chg="add mod">
          <ac:chgData name="Sharon Kerr-Phillips" userId="fc51da7c74c9f04f" providerId="LiveId" clId="{113A4673-569D-4A5F-9F61-159034F8880E}" dt="2020-12-04T23:38:22.073" v="3950" actId="26606"/>
          <ac:picMkLst>
            <pc:docMk/>
            <pc:sldMk cId="3471104688" sldId="341"/>
            <ac:picMk id="30722" creationId="{BE818FFD-389A-4C3C-9207-EB9019BCCBCF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434509024" sldId="342"/>
        </pc:sldMkLst>
        <pc:spChg chg="del mod">
          <ac:chgData name="Sharon Kerr-Phillips" userId="fc51da7c74c9f04f" providerId="LiveId" clId="{113A4673-569D-4A5F-9F61-159034F8880E}" dt="2020-12-04T12:29:54.200" v="3486" actId="478"/>
          <ac:spMkLst>
            <pc:docMk/>
            <pc:sldMk cId="2434509024" sldId="342"/>
            <ac:spMk id="2" creationId="{2911DD1D-D388-444F-8019-7B22E2EED685}"/>
          </ac:spMkLst>
        </pc:spChg>
        <pc:spChg chg="del">
          <ac:chgData name="Sharon Kerr-Phillips" userId="fc51da7c74c9f04f" providerId="LiveId" clId="{113A4673-569D-4A5F-9F61-159034F8880E}" dt="2020-12-04T07:38:31.629" v="1386"/>
          <ac:spMkLst>
            <pc:docMk/>
            <pc:sldMk cId="2434509024" sldId="342"/>
            <ac:spMk id="3" creationId="{998D8E91-EE5D-4DCE-9925-1460E06A215C}"/>
          </ac:spMkLst>
        </pc:spChg>
        <pc:spChg chg="del mod">
          <ac:chgData name="Sharon Kerr-Phillips" userId="fc51da7c74c9f04f" providerId="LiveId" clId="{113A4673-569D-4A5F-9F61-159034F8880E}" dt="2020-12-04T12:29:58.115" v="3487" actId="478"/>
          <ac:spMkLst>
            <pc:docMk/>
            <pc:sldMk cId="2434509024" sldId="342"/>
            <ac:spMk id="4" creationId="{A1D3119C-A061-4A0A-94FB-065581974E2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34509024" sldId="342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34509024" sldId="342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34509024" sldId="342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34509024" sldId="342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34509024" sldId="342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34509024" sldId="342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34509024" sldId="342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4:14.243" v="3586" actId="26606"/>
          <ac:picMkLst>
            <pc:docMk/>
            <pc:sldMk cId="2434509024" sldId="342"/>
            <ac:picMk id="31746" creationId="{346ACCC8-7ACB-4B17-8BDA-E1692B1581E6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702861201" sldId="343"/>
        </pc:sldMkLst>
        <pc:spChg chg="del mod">
          <ac:chgData name="Sharon Kerr-Phillips" userId="fc51da7c74c9f04f" providerId="LiveId" clId="{113A4673-569D-4A5F-9F61-159034F8880E}" dt="2020-12-04T12:34:19.543" v="3587" actId="26606"/>
          <ac:spMkLst>
            <pc:docMk/>
            <pc:sldMk cId="2702861201" sldId="343"/>
            <ac:spMk id="2" creationId="{9886ECBB-6CF0-4CE1-9B7F-BDB0F1E667EA}"/>
          </ac:spMkLst>
        </pc:spChg>
        <pc:spChg chg="del">
          <ac:chgData name="Sharon Kerr-Phillips" userId="fc51da7c74c9f04f" providerId="LiveId" clId="{113A4673-569D-4A5F-9F61-159034F8880E}" dt="2020-12-04T07:39:05.287" v="1388"/>
          <ac:spMkLst>
            <pc:docMk/>
            <pc:sldMk cId="2702861201" sldId="343"/>
            <ac:spMk id="3" creationId="{7A0D8CBF-CE04-4456-BF54-6A4DE8944A27}"/>
          </ac:spMkLst>
        </pc:spChg>
        <pc:spChg chg="del mod">
          <ac:chgData name="Sharon Kerr-Phillips" userId="fc51da7c74c9f04f" providerId="LiveId" clId="{113A4673-569D-4A5F-9F61-159034F8880E}" dt="2020-12-04T12:34:19.543" v="3587" actId="26606"/>
          <ac:spMkLst>
            <pc:docMk/>
            <pc:sldMk cId="2702861201" sldId="343"/>
            <ac:spMk id="4" creationId="{B1F4F6B7-0E75-4A9E-AD10-4C1A65523BEE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02861201" sldId="343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02861201" sldId="343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02861201" sldId="343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02861201" sldId="343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02861201" sldId="343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02861201" sldId="343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02861201" sldId="343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4:19.543" v="3587" actId="26606"/>
          <ac:picMkLst>
            <pc:docMk/>
            <pc:sldMk cId="2702861201" sldId="343"/>
            <ac:picMk id="32770" creationId="{1CE0226A-7DFD-4FD9-89D4-49A41ED75234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725238289" sldId="344"/>
        </pc:sldMkLst>
        <pc:spChg chg="add del mod">
          <ac:chgData name="Sharon Kerr-Phillips" userId="fc51da7c74c9f04f" providerId="LiveId" clId="{113A4673-569D-4A5F-9F61-159034F8880E}" dt="2020-12-04T12:34:37.363" v="3590" actId="26606"/>
          <ac:spMkLst>
            <pc:docMk/>
            <pc:sldMk cId="2725238289" sldId="344"/>
            <ac:spMk id="2" creationId="{93C2EDEA-8550-4F37-8218-31ABC7A82C03}"/>
          </ac:spMkLst>
        </pc:spChg>
        <pc:spChg chg="del">
          <ac:chgData name="Sharon Kerr-Phillips" userId="fc51da7c74c9f04f" providerId="LiveId" clId="{113A4673-569D-4A5F-9F61-159034F8880E}" dt="2020-12-04T07:39:47.050" v="1390"/>
          <ac:spMkLst>
            <pc:docMk/>
            <pc:sldMk cId="2725238289" sldId="344"/>
            <ac:spMk id="3" creationId="{06EC0486-7F6A-4101-87DC-48E2443E9296}"/>
          </ac:spMkLst>
        </pc:spChg>
        <pc:spChg chg="add del mod">
          <ac:chgData name="Sharon Kerr-Phillips" userId="fc51da7c74c9f04f" providerId="LiveId" clId="{113A4673-569D-4A5F-9F61-159034F8880E}" dt="2020-12-04T12:34:37.363" v="3590" actId="26606"/>
          <ac:spMkLst>
            <pc:docMk/>
            <pc:sldMk cId="2725238289" sldId="344"/>
            <ac:spMk id="4" creationId="{10CBBF1C-3CE8-4DCC-8BC3-3DF6A6592E84}"/>
          </ac:spMkLst>
        </pc:spChg>
        <pc:spChg chg="add del">
          <ac:chgData name="Sharon Kerr-Phillips" userId="fc51da7c74c9f04f" providerId="LiveId" clId="{113A4673-569D-4A5F-9F61-159034F8880E}" dt="2020-12-04T12:34:37.348" v="3589" actId="26606"/>
          <ac:spMkLst>
            <pc:docMk/>
            <pc:sldMk cId="2725238289" sldId="344"/>
            <ac:spMk id="71" creationId="{9C6777B5-64F4-4200-B099-34168B69FE53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5238289" sldId="34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5238289" sldId="344"/>
            <ac:spMk id="85" creationId="{C6FBFCE4-B693-49EB-9CE1-4420332195E7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5238289" sldId="344"/>
            <ac:spMk id="33796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5238289" sldId="344"/>
            <ac:spMk id="33797" creationId="{CF21E7C5-2080-4549-97AA-9A6688257789}"/>
          </ac:spMkLst>
        </pc:spChg>
        <pc:grpChg chg="add del">
          <ac:chgData name="Sharon Kerr-Phillips" userId="fc51da7c74c9f04f" providerId="LiveId" clId="{113A4673-569D-4A5F-9F61-159034F8880E}" dt="2020-12-04T12:34:37.348" v="3589" actId="26606"/>
          <ac:grpSpMkLst>
            <pc:docMk/>
            <pc:sldMk cId="2725238289" sldId="344"/>
            <ac:grpSpMk id="73" creationId="{4252769E-B9F0-4068-A645-5BBEF16E9C2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25238289" sldId="34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25238289" sldId="344"/>
            <ac:grpSpMk id="93" creationId="{2993EE7D-6C2F-43A3-9C60-0C79DB9E529F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25238289" sldId="344"/>
            <ac:grpSpMk id="33798" creationId="{58454601-8C5B-41C4-8012-BF42AE4E16F2}"/>
          </ac:grpSpMkLst>
        </pc:grpChg>
        <pc:picChg chg="add mod">
          <ac:chgData name="Sharon Kerr-Phillips" userId="fc51da7c74c9f04f" providerId="LiveId" clId="{113A4673-569D-4A5F-9F61-159034F8880E}" dt="2020-12-04T12:34:37.363" v="3590" actId="26606"/>
          <ac:picMkLst>
            <pc:docMk/>
            <pc:sldMk cId="2725238289" sldId="344"/>
            <ac:picMk id="33794" creationId="{F69D00E3-D915-48F9-898E-94FB6926D7F2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788048942" sldId="345"/>
        </pc:sldMkLst>
        <pc:spChg chg="del mod">
          <ac:chgData name="Sharon Kerr-Phillips" userId="fc51da7c74c9f04f" providerId="LiveId" clId="{113A4673-569D-4A5F-9F61-159034F8880E}" dt="2020-12-04T12:34:43.944" v="3591" actId="26606"/>
          <ac:spMkLst>
            <pc:docMk/>
            <pc:sldMk cId="2788048942" sldId="345"/>
            <ac:spMk id="2" creationId="{E802AF1C-42A7-421F-B4E1-FC56DB9774A2}"/>
          </ac:spMkLst>
        </pc:spChg>
        <pc:spChg chg="del">
          <ac:chgData name="Sharon Kerr-Phillips" userId="fc51da7c74c9f04f" providerId="LiveId" clId="{113A4673-569D-4A5F-9F61-159034F8880E}" dt="2020-12-04T07:40:15.412" v="1392"/>
          <ac:spMkLst>
            <pc:docMk/>
            <pc:sldMk cId="2788048942" sldId="345"/>
            <ac:spMk id="3" creationId="{0DF14EF5-283E-401F-ACE8-60919D52AFC8}"/>
          </ac:spMkLst>
        </pc:spChg>
        <pc:spChg chg="del mod">
          <ac:chgData name="Sharon Kerr-Phillips" userId="fc51da7c74c9f04f" providerId="LiveId" clId="{113A4673-569D-4A5F-9F61-159034F8880E}" dt="2020-12-04T12:34:43.944" v="3591" actId="26606"/>
          <ac:spMkLst>
            <pc:docMk/>
            <pc:sldMk cId="2788048942" sldId="345"/>
            <ac:spMk id="4" creationId="{0B9469EF-5866-4CA3-BD0D-041DD11C4890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88048942" sldId="345"/>
            <ac:spMk id="71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88048942" sldId="345"/>
            <ac:spMk id="7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88048942" sldId="345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88048942" sldId="345"/>
            <ac:spMk id="91" creationId="{2BCB8B4F-F675-4134-B6FC-FE54CFAB1936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88048942" sldId="345"/>
            <ac:grpSpMk id="75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88048942" sldId="345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88048942" sldId="345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88048942" sldId="345"/>
            <ac:grpSpMk id="99" creationId="{C34AA602-4B49-4D15-8863-224D616449F5}"/>
          </ac:grpSpMkLst>
        </pc:grpChg>
        <pc:picChg chg="add mod">
          <ac:chgData name="Sharon Kerr-Phillips" userId="fc51da7c74c9f04f" providerId="LiveId" clId="{113A4673-569D-4A5F-9F61-159034F8880E}" dt="2020-12-04T12:34:43.944" v="3591" actId="26606"/>
          <ac:picMkLst>
            <pc:docMk/>
            <pc:sldMk cId="2788048942" sldId="345"/>
            <ac:picMk id="34818" creationId="{77995DEE-6A81-458B-B718-3DCA0738B9B3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127285116" sldId="346"/>
        </pc:sldMkLst>
        <pc:spChg chg="del mod">
          <ac:chgData name="Sharon Kerr-Phillips" userId="fc51da7c74c9f04f" providerId="LiveId" clId="{113A4673-569D-4A5F-9F61-159034F8880E}" dt="2020-12-04T12:34:49.206" v="3592" actId="26606"/>
          <ac:spMkLst>
            <pc:docMk/>
            <pc:sldMk cId="3127285116" sldId="346"/>
            <ac:spMk id="2" creationId="{4E1748BE-A88A-4515-9FD3-AA23EDE8976D}"/>
          </ac:spMkLst>
        </pc:spChg>
        <pc:spChg chg="del">
          <ac:chgData name="Sharon Kerr-Phillips" userId="fc51da7c74c9f04f" providerId="LiveId" clId="{113A4673-569D-4A5F-9F61-159034F8880E}" dt="2020-12-04T07:41:31.274" v="1394"/>
          <ac:spMkLst>
            <pc:docMk/>
            <pc:sldMk cId="3127285116" sldId="346"/>
            <ac:spMk id="3" creationId="{29C8C94B-A0C2-4F83-AE09-66F2B3B80146}"/>
          </ac:spMkLst>
        </pc:spChg>
        <pc:spChg chg="del mod">
          <ac:chgData name="Sharon Kerr-Phillips" userId="fc51da7c74c9f04f" providerId="LiveId" clId="{113A4673-569D-4A5F-9F61-159034F8880E}" dt="2020-12-04T12:34:49.206" v="3592" actId="26606"/>
          <ac:spMkLst>
            <pc:docMk/>
            <pc:sldMk cId="3127285116" sldId="346"/>
            <ac:spMk id="4" creationId="{EBCD9509-B751-4CAB-B3E4-60B64B5FAF7D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127285116" sldId="346"/>
            <ac:spMk id="71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127285116" sldId="346"/>
            <ac:spMk id="7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127285116" sldId="346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127285116" sldId="346"/>
            <ac:spMk id="91" creationId="{2BCB8B4F-F675-4134-B6FC-FE54CFAB1936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127285116" sldId="346"/>
            <ac:grpSpMk id="75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127285116" sldId="346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127285116" sldId="346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127285116" sldId="346"/>
            <ac:grpSpMk id="99" creationId="{C34AA602-4B49-4D15-8863-224D616449F5}"/>
          </ac:grpSpMkLst>
        </pc:grpChg>
        <pc:picChg chg="add mod">
          <ac:chgData name="Sharon Kerr-Phillips" userId="fc51da7c74c9f04f" providerId="LiveId" clId="{113A4673-569D-4A5F-9F61-159034F8880E}" dt="2020-12-04T12:34:49.206" v="3592" actId="26606"/>
          <ac:picMkLst>
            <pc:docMk/>
            <pc:sldMk cId="3127285116" sldId="346"/>
            <ac:picMk id="35842" creationId="{7462CFD8-4C69-4DB4-955E-D7B0C9E2CFAA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247610013" sldId="347"/>
        </pc:sldMkLst>
        <pc:spChg chg="del mod">
          <ac:chgData name="Sharon Kerr-Phillips" userId="fc51da7c74c9f04f" providerId="LiveId" clId="{113A4673-569D-4A5F-9F61-159034F8880E}" dt="2020-12-04T12:34:52.394" v="3593" actId="26606"/>
          <ac:spMkLst>
            <pc:docMk/>
            <pc:sldMk cId="1247610013" sldId="347"/>
            <ac:spMk id="2" creationId="{DECFE518-4159-4C4B-99BB-0653F23CC7EB}"/>
          </ac:spMkLst>
        </pc:spChg>
        <pc:spChg chg="del">
          <ac:chgData name="Sharon Kerr-Phillips" userId="fc51da7c74c9f04f" providerId="LiveId" clId="{113A4673-569D-4A5F-9F61-159034F8880E}" dt="2020-12-04T07:42:21.120" v="1396"/>
          <ac:spMkLst>
            <pc:docMk/>
            <pc:sldMk cId="1247610013" sldId="347"/>
            <ac:spMk id="3" creationId="{65B6EE85-7279-46BB-93B7-E4CABF3E1925}"/>
          </ac:spMkLst>
        </pc:spChg>
        <pc:spChg chg="del mod">
          <ac:chgData name="Sharon Kerr-Phillips" userId="fc51da7c74c9f04f" providerId="LiveId" clId="{113A4673-569D-4A5F-9F61-159034F8880E}" dt="2020-12-04T12:34:52.394" v="3593" actId="26606"/>
          <ac:spMkLst>
            <pc:docMk/>
            <pc:sldMk cId="1247610013" sldId="347"/>
            <ac:spMk id="4" creationId="{88FAA37C-3F32-4438-AA3F-FEF6F8088FDC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247610013" sldId="347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247610013" sldId="347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247610013" sldId="347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247610013" sldId="347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247610013" sldId="347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247610013" sldId="347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247610013" sldId="347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4:52.394" v="3593" actId="26606"/>
          <ac:picMkLst>
            <pc:docMk/>
            <pc:sldMk cId="1247610013" sldId="347"/>
            <ac:picMk id="36866" creationId="{0F83ACF3-01C1-4BCB-9D05-40199E698F52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4244527420" sldId="348"/>
        </pc:sldMkLst>
        <pc:spChg chg="add del mod">
          <ac:chgData name="Sharon Kerr-Phillips" userId="fc51da7c74c9f04f" providerId="LiveId" clId="{113A4673-569D-4A5F-9F61-159034F8880E}" dt="2020-12-04T12:35:05.653" v="3596" actId="26606"/>
          <ac:spMkLst>
            <pc:docMk/>
            <pc:sldMk cId="4244527420" sldId="348"/>
            <ac:spMk id="2" creationId="{72A92FEC-D59A-4797-9AC6-5C2F6825320E}"/>
          </ac:spMkLst>
        </pc:spChg>
        <pc:spChg chg="del">
          <ac:chgData name="Sharon Kerr-Phillips" userId="fc51da7c74c9f04f" providerId="LiveId" clId="{113A4673-569D-4A5F-9F61-159034F8880E}" dt="2020-12-04T07:43:59.470" v="1398"/>
          <ac:spMkLst>
            <pc:docMk/>
            <pc:sldMk cId="4244527420" sldId="348"/>
            <ac:spMk id="3" creationId="{F97FEDA0-AD9A-4736-BBBF-E78DFF1F043C}"/>
          </ac:spMkLst>
        </pc:spChg>
        <pc:spChg chg="add del mod">
          <ac:chgData name="Sharon Kerr-Phillips" userId="fc51da7c74c9f04f" providerId="LiveId" clId="{113A4673-569D-4A5F-9F61-159034F8880E}" dt="2020-12-04T12:35:05.653" v="3596" actId="26606"/>
          <ac:spMkLst>
            <pc:docMk/>
            <pc:sldMk cId="4244527420" sldId="348"/>
            <ac:spMk id="4" creationId="{E6C5D8A3-14B4-443B-9137-760B59C778DC}"/>
          </ac:spMkLst>
        </pc:spChg>
        <pc:spChg chg="add del">
          <ac:chgData name="Sharon Kerr-Phillips" userId="fc51da7c74c9f04f" providerId="LiveId" clId="{113A4673-569D-4A5F-9F61-159034F8880E}" dt="2020-12-04T12:35:05.637" v="3595" actId="26606"/>
          <ac:spMkLst>
            <pc:docMk/>
            <pc:sldMk cId="4244527420" sldId="348"/>
            <ac:spMk id="71" creationId="{9C6777B5-64F4-4200-B099-34168B69FE53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4244527420" sldId="348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4244527420" sldId="348"/>
            <ac:spMk id="91" creationId="{2BCB8B4F-F675-4134-B6FC-FE54CFAB1936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4244527420" sldId="348"/>
            <ac:spMk id="37892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4244527420" sldId="348"/>
            <ac:spMk id="37893" creationId="{EB4E13AA-9A9A-446A-B0A3-443BA34BB51A}"/>
          </ac:spMkLst>
        </pc:spChg>
        <pc:grpChg chg="add del">
          <ac:chgData name="Sharon Kerr-Phillips" userId="fc51da7c74c9f04f" providerId="LiveId" clId="{113A4673-569D-4A5F-9F61-159034F8880E}" dt="2020-12-04T12:35:05.637" v="3595" actId="26606"/>
          <ac:grpSpMkLst>
            <pc:docMk/>
            <pc:sldMk cId="4244527420" sldId="348"/>
            <ac:grpSpMk id="73" creationId="{4252769E-B9F0-4068-A645-5BBEF16E9C2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4244527420" sldId="348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4244527420" sldId="348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4244527420" sldId="348"/>
            <ac:grpSpMk id="99" creationId="{C34AA602-4B49-4D15-8863-224D616449F5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4244527420" sldId="348"/>
            <ac:grpSpMk id="37894" creationId="{5FFA6810-6C3D-4754-B472-DF60413D61FE}"/>
          </ac:grpSpMkLst>
        </pc:grpChg>
        <pc:picChg chg="add mod">
          <ac:chgData name="Sharon Kerr-Phillips" userId="fc51da7c74c9f04f" providerId="LiveId" clId="{113A4673-569D-4A5F-9F61-159034F8880E}" dt="2020-12-04T12:35:05.653" v="3596" actId="26606"/>
          <ac:picMkLst>
            <pc:docMk/>
            <pc:sldMk cId="4244527420" sldId="348"/>
            <ac:picMk id="37890" creationId="{D48B1EE3-2144-4AE3-942A-7E6384610501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2754761396" sldId="349"/>
        </pc:sldMkLst>
        <pc:spChg chg="del mod">
          <ac:chgData name="Sharon Kerr-Phillips" userId="fc51da7c74c9f04f" providerId="LiveId" clId="{113A4673-569D-4A5F-9F61-159034F8880E}" dt="2020-12-04T12:35:13.993" v="3597" actId="26606"/>
          <ac:spMkLst>
            <pc:docMk/>
            <pc:sldMk cId="2754761396" sldId="349"/>
            <ac:spMk id="2" creationId="{2DA43ABF-BBDD-49D9-AB50-7246137CC2BB}"/>
          </ac:spMkLst>
        </pc:spChg>
        <pc:spChg chg="del">
          <ac:chgData name="Sharon Kerr-Phillips" userId="fc51da7c74c9f04f" providerId="LiveId" clId="{113A4673-569D-4A5F-9F61-159034F8880E}" dt="2020-12-04T07:54:40.755" v="1400"/>
          <ac:spMkLst>
            <pc:docMk/>
            <pc:sldMk cId="2754761396" sldId="349"/>
            <ac:spMk id="3" creationId="{F227A5E0-F3FB-4328-906B-4A57B37760EF}"/>
          </ac:spMkLst>
        </pc:spChg>
        <pc:spChg chg="del mod">
          <ac:chgData name="Sharon Kerr-Phillips" userId="fc51da7c74c9f04f" providerId="LiveId" clId="{113A4673-569D-4A5F-9F61-159034F8880E}" dt="2020-12-04T12:35:13.993" v="3597" actId="26606"/>
          <ac:spMkLst>
            <pc:docMk/>
            <pc:sldMk cId="2754761396" sldId="349"/>
            <ac:spMk id="4" creationId="{54327BF6-2A85-4ACE-8476-43052CE21834}"/>
          </ac:spMkLst>
        </pc:spChg>
        <pc:picChg chg="add mod">
          <ac:chgData name="Sharon Kerr-Phillips" userId="fc51da7c74c9f04f" providerId="LiveId" clId="{113A4673-569D-4A5F-9F61-159034F8880E}" dt="2020-12-04T12:35:13.993" v="3597" actId="26606"/>
          <ac:picMkLst>
            <pc:docMk/>
            <pc:sldMk cId="2754761396" sldId="349"/>
            <ac:picMk id="38914" creationId="{1DDB4A50-868E-4E9D-8DD2-39076781E587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832002573" sldId="350"/>
        </pc:sldMkLst>
        <pc:spChg chg="del mod">
          <ac:chgData name="Sharon Kerr-Phillips" userId="fc51da7c74c9f04f" providerId="LiveId" clId="{113A4673-569D-4A5F-9F61-159034F8880E}" dt="2020-12-04T12:35:17.905" v="3598" actId="26606"/>
          <ac:spMkLst>
            <pc:docMk/>
            <pc:sldMk cId="1832002573" sldId="350"/>
            <ac:spMk id="2" creationId="{ED15A991-25AB-48C6-A066-801766674AB1}"/>
          </ac:spMkLst>
        </pc:spChg>
        <pc:spChg chg="del">
          <ac:chgData name="Sharon Kerr-Phillips" userId="fc51da7c74c9f04f" providerId="LiveId" clId="{113A4673-569D-4A5F-9F61-159034F8880E}" dt="2020-12-04T07:55:45.078" v="1402"/>
          <ac:spMkLst>
            <pc:docMk/>
            <pc:sldMk cId="1832002573" sldId="350"/>
            <ac:spMk id="3" creationId="{D221C90F-A71C-4EC4-8F5D-37FF2B1066AC}"/>
          </ac:spMkLst>
        </pc:spChg>
        <pc:spChg chg="del mod">
          <ac:chgData name="Sharon Kerr-Phillips" userId="fc51da7c74c9f04f" providerId="LiveId" clId="{113A4673-569D-4A5F-9F61-159034F8880E}" dt="2020-12-04T12:35:17.905" v="3598" actId="26606"/>
          <ac:spMkLst>
            <pc:docMk/>
            <pc:sldMk cId="1832002573" sldId="350"/>
            <ac:spMk id="4" creationId="{9424AE0E-C8CD-4225-B740-5AC70AE5321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832002573" sldId="350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832002573" sldId="350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832002573" sldId="350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832002573" sldId="350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832002573" sldId="350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832002573" sldId="350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832002573" sldId="350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5:17.905" v="3598" actId="26606"/>
          <ac:picMkLst>
            <pc:docMk/>
            <pc:sldMk cId="1832002573" sldId="350"/>
            <ac:picMk id="39938" creationId="{C72CC9D7-9C38-4045-AF71-C074B2464755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675084566" sldId="351"/>
        </pc:sldMkLst>
        <pc:spChg chg="del mod">
          <ac:chgData name="Sharon Kerr-Phillips" userId="fc51da7c74c9f04f" providerId="LiveId" clId="{113A4673-569D-4A5F-9F61-159034F8880E}" dt="2020-12-04T12:35:22.968" v="3599" actId="26606"/>
          <ac:spMkLst>
            <pc:docMk/>
            <pc:sldMk cId="3675084566" sldId="351"/>
            <ac:spMk id="2" creationId="{6A1D501E-010F-4E9E-AB96-62347AB8F93C}"/>
          </ac:spMkLst>
        </pc:spChg>
        <pc:spChg chg="del">
          <ac:chgData name="Sharon Kerr-Phillips" userId="fc51da7c74c9f04f" providerId="LiveId" clId="{113A4673-569D-4A5F-9F61-159034F8880E}" dt="2020-12-04T08:01:52.231" v="1404"/>
          <ac:spMkLst>
            <pc:docMk/>
            <pc:sldMk cId="3675084566" sldId="351"/>
            <ac:spMk id="3" creationId="{ECDBBBC5-1BDE-4CCB-ABED-49014F76C890}"/>
          </ac:spMkLst>
        </pc:spChg>
        <pc:spChg chg="del mod">
          <ac:chgData name="Sharon Kerr-Phillips" userId="fc51da7c74c9f04f" providerId="LiveId" clId="{113A4673-569D-4A5F-9F61-159034F8880E}" dt="2020-12-04T12:35:22.968" v="3599" actId="26606"/>
          <ac:spMkLst>
            <pc:docMk/>
            <pc:sldMk cId="3675084566" sldId="351"/>
            <ac:spMk id="4" creationId="{9C2C4C5B-67AE-4717-A35C-4341F46760D6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675084566" sldId="351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675084566" sldId="351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675084566" sldId="351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675084566" sldId="351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675084566" sldId="351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675084566" sldId="351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3675084566" sldId="351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5:22.968" v="3599" actId="26606"/>
          <ac:picMkLst>
            <pc:docMk/>
            <pc:sldMk cId="3675084566" sldId="351"/>
            <ac:picMk id="40962" creationId="{591DE836-229C-4608-A7CF-289E3978F2EF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45033229" sldId="352"/>
        </pc:sldMkLst>
        <pc:spChg chg="del mod">
          <ac:chgData name="Sharon Kerr-Phillips" userId="fc51da7c74c9f04f" providerId="LiveId" clId="{113A4673-569D-4A5F-9F61-159034F8880E}" dt="2020-12-04T12:35:26.417" v="3600" actId="26606"/>
          <ac:spMkLst>
            <pc:docMk/>
            <pc:sldMk cId="245033229" sldId="352"/>
            <ac:spMk id="2" creationId="{E08C491C-0B72-4355-BA69-854090D2A5B5}"/>
          </ac:spMkLst>
        </pc:spChg>
        <pc:spChg chg="del">
          <ac:chgData name="Sharon Kerr-Phillips" userId="fc51da7c74c9f04f" providerId="LiveId" clId="{113A4673-569D-4A5F-9F61-159034F8880E}" dt="2020-12-04T08:02:36.009" v="1406"/>
          <ac:spMkLst>
            <pc:docMk/>
            <pc:sldMk cId="245033229" sldId="352"/>
            <ac:spMk id="3" creationId="{A20044FD-A229-4A30-AA26-70A1DE45E885}"/>
          </ac:spMkLst>
        </pc:spChg>
        <pc:spChg chg="del mod">
          <ac:chgData name="Sharon Kerr-Phillips" userId="fc51da7c74c9f04f" providerId="LiveId" clId="{113A4673-569D-4A5F-9F61-159034F8880E}" dt="2020-12-04T12:35:26.417" v="3600" actId="26606"/>
          <ac:spMkLst>
            <pc:docMk/>
            <pc:sldMk cId="245033229" sldId="352"/>
            <ac:spMk id="4" creationId="{9FCC10A0-5688-4711-8611-40AB04551B13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5033229" sldId="352"/>
            <ac:spMk id="71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5033229" sldId="352"/>
            <ac:spMk id="7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5033229" sldId="352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45033229" sldId="352"/>
            <ac:spMk id="91" creationId="{2BCB8B4F-F675-4134-B6FC-FE54CFAB1936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5033229" sldId="352"/>
            <ac:grpSpMk id="75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5033229" sldId="352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5033229" sldId="352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45033229" sldId="352"/>
            <ac:grpSpMk id="99" creationId="{C34AA602-4B49-4D15-8863-224D616449F5}"/>
          </ac:grpSpMkLst>
        </pc:grpChg>
        <pc:picChg chg="add mod">
          <ac:chgData name="Sharon Kerr-Phillips" userId="fc51da7c74c9f04f" providerId="LiveId" clId="{113A4673-569D-4A5F-9F61-159034F8880E}" dt="2020-12-04T12:35:26.417" v="3600" actId="26606"/>
          <ac:picMkLst>
            <pc:docMk/>
            <pc:sldMk cId="245033229" sldId="352"/>
            <ac:picMk id="41986" creationId="{D17B853A-3643-40CD-8A11-F77AE8979D77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791985415" sldId="353"/>
        </pc:sldMkLst>
        <pc:spChg chg="del mod">
          <ac:chgData name="Sharon Kerr-Phillips" userId="fc51da7c74c9f04f" providerId="LiveId" clId="{113A4673-569D-4A5F-9F61-159034F8880E}" dt="2020-12-04T12:35:30.573" v="3601" actId="26606"/>
          <ac:spMkLst>
            <pc:docMk/>
            <pc:sldMk cId="1791985415" sldId="353"/>
            <ac:spMk id="2" creationId="{7E5E43E0-D739-4CE4-B8AC-430BE5940872}"/>
          </ac:spMkLst>
        </pc:spChg>
        <pc:spChg chg="del">
          <ac:chgData name="Sharon Kerr-Phillips" userId="fc51da7c74c9f04f" providerId="LiveId" clId="{113A4673-569D-4A5F-9F61-159034F8880E}" dt="2020-12-04T08:03:14.672" v="1408"/>
          <ac:spMkLst>
            <pc:docMk/>
            <pc:sldMk cId="1791985415" sldId="353"/>
            <ac:spMk id="3" creationId="{878087E5-E6AF-4165-A959-467E686C3654}"/>
          </ac:spMkLst>
        </pc:spChg>
        <pc:spChg chg="del mod">
          <ac:chgData name="Sharon Kerr-Phillips" userId="fc51da7c74c9f04f" providerId="LiveId" clId="{113A4673-569D-4A5F-9F61-159034F8880E}" dt="2020-12-04T12:35:30.573" v="3601" actId="26606"/>
          <ac:spMkLst>
            <pc:docMk/>
            <pc:sldMk cId="1791985415" sldId="353"/>
            <ac:spMk id="4" creationId="{E49D096D-7046-4783-90E0-882FFC5A3C27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791985415" sldId="353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791985415" sldId="353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791985415" sldId="353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791985415" sldId="353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791985415" sldId="353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791985415" sldId="353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791985415" sldId="353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5:30.573" v="3601" actId="26606"/>
          <ac:picMkLst>
            <pc:docMk/>
            <pc:sldMk cId="1791985415" sldId="353"/>
            <ac:picMk id="43010" creationId="{51E62FD2-4DC9-4C4B-983A-7B6DAC6A48DE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164356486" sldId="354"/>
        </pc:sldMkLst>
        <pc:spChg chg="del mod">
          <ac:chgData name="Sharon Kerr-Phillips" userId="fc51da7c74c9f04f" providerId="LiveId" clId="{113A4673-569D-4A5F-9F61-159034F8880E}" dt="2020-12-04T12:35:34.985" v="3602" actId="26606"/>
          <ac:spMkLst>
            <pc:docMk/>
            <pc:sldMk cId="1164356486" sldId="354"/>
            <ac:spMk id="2" creationId="{BC368C22-D8B4-4063-AF83-A6CDB7DB54F7}"/>
          </ac:spMkLst>
        </pc:spChg>
        <pc:spChg chg="del">
          <ac:chgData name="Sharon Kerr-Phillips" userId="fc51da7c74c9f04f" providerId="LiveId" clId="{113A4673-569D-4A5F-9F61-159034F8880E}" dt="2020-12-04T08:04:01.923" v="1410"/>
          <ac:spMkLst>
            <pc:docMk/>
            <pc:sldMk cId="1164356486" sldId="354"/>
            <ac:spMk id="3" creationId="{DA45918B-F18D-4727-90E0-62A49ED79B8B}"/>
          </ac:spMkLst>
        </pc:spChg>
        <pc:spChg chg="del mod">
          <ac:chgData name="Sharon Kerr-Phillips" userId="fc51da7c74c9f04f" providerId="LiveId" clId="{113A4673-569D-4A5F-9F61-159034F8880E}" dt="2020-12-04T12:35:34.985" v="3602" actId="26606"/>
          <ac:spMkLst>
            <pc:docMk/>
            <pc:sldMk cId="1164356486" sldId="354"/>
            <ac:spMk id="4" creationId="{06DF5F84-5159-4425-B793-E8A1D0B1CE3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164356486" sldId="354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164356486" sldId="354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164356486" sldId="35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1164356486" sldId="354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164356486" sldId="354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164356486" sldId="35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1164356486" sldId="354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5:34.985" v="3602" actId="26606"/>
          <ac:picMkLst>
            <pc:docMk/>
            <pc:sldMk cId="1164356486" sldId="354"/>
            <ac:picMk id="44034" creationId="{F5BA9D35-2FD6-4531-AA10-703CC35BE58D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56077060" sldId="355"/>
        </pc:sldMkLst>
        <pc:spChg chg="del mod">
          <ac:chgData name="Sharon Kerr-Phillips" userId="fc51da7c74c9f04f" providerId="LiveId" clId="{113A4673-569D-4A5F-9F61-159034F8880E}" dt="2020-12-04T12:35:38.892" v="3603" actId="26606"/>
          <ac:spMkLst>
            <pc:docMk/>
            <pc:sldMk cId="56077060" sldId="355"/>
            <ac:spMk id="2" creationId="{BBABFBB3-C23C-4F3B-BA21-FEF299D6EAB5}"/>
          </ac:spMkLst>
        </pc:spChg>
        <pc:spChg chg="del">
          <ac:chgData name="Sharon Kerr-Phillips" userId="fc51da7c74c9f04f" providerId="LiveId" clId="{113A4673-569D-4A5F-9F61-159034F8880E}" dt="2020-12-04T08:05:55.804" v="1412"/>
          <ac:spMkLst>
            <pc:docMk/>
            <pc:sldMk cId="56077060" sldId="355"/>
            <ac:spMk id="3" creationId="{8F062AF1-9B02-4F56-9B35-FB8A5C61D772}"/>
          </ac:spMkLst>
        </pc:spChg>
        <pc:spChg chg="del mod">
          <ac:chgData name="Sharon Kerr-Phillips" userId="fc51da7c74c9f04f" providerId="LiveId" clId="{113A4673-569D-4A5F-9F61-159034F8880E}" dt="2020-12-04T12:35:38.892" v="3603" actId="26606"/>
          <ac:spMkLst>
            <pc:docMk/>
            <pc:sldMk cId="56077060" sldId="355"/>
            <ac:spMk id="4" creationId="{B0D67745-514E-4D91-BA10-A0F07F2E3000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6077060" sldId="355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6077060" sldId="355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6077060" sldId="355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6077060" sldId="355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56077060" sldId="355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56077060" sldId="355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56077060" sldId="355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5:38.892" v="3603" actId="26606"/>
          <ac:picMkLst>
            <pc:docMk/>
            <pc:sldMk cId="56077060" sldId="355"/>
            <ac:picMk id="45058" creationId="{E87E3FF8-49B7-42E9-A7CC-C6AE4FC511AB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722376928" sldId="356"/>
        </pc:sldMkLst>
        <pc:spChg chg="del mod">
          <ac:chgData name="Sharon Kerr-Phillips" userId="fc51da7c74c9f04f" providerId="LiveId" clId="{113A4673-569D-4A5F-9F61-159034F8880E}" dt="2020-12-04T12:35:43.524" v="3604" actId="26606"/>
          <ac:spMkLst>
            <pc:docMk/>
            <pc:sldMk cId="2722376928" sldId="356"/>
            <ac:spMk id="2" creationId="{1176D9D3-52DD-441B-A10C-9417A911E799}"/>
          </ac:spMkLst>
        </pc:spChg>
        <pc:spChg chg="del">
          <ac:chgData name="Sharon Kerr-Phillips" userId="fc51da7c74c9f04f" providerId="LiveId" clId="{113A4673-569D-4A5F-9F61-159034F8880E}" dt="2020-12-04T08:06:18.055" v="1414"/>
          <ac:spMkLst>
            <pc:docMk/>
            <pc:sldMk cId="2722376928" sldId="356"/>
            <ac:spMk id="3" creationId="{2118BB88-1382-4084-8173-73A78B126E19}"/>
          </ac:spMkLst>
        </pc:spChg>
        <pc:spChg chg="del mod">
          <ac:chgData name="Sharon Kerr-Phillips" userId="fc51da7c74c9f04f" providerId="LiveId" clId="{113A4673-569D-4A5F-9F61-159034F8880E}" dt="2020-12-04T12:35:43.524" v="3604" actId="26606"/>
          <ac:spMkLst>
            <pc:docMk/>
            <pc:sldMk cId="2722376928" sldId="356"/>
            <ac:spMk id="4" creationId="{C3665333-632F-451B-84E0-1D28DC276498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2376928" sldId="356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2376928" sldId="356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2376928" sldId="356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2722376928" sldId="356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22376928" sldId="356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22376928" sldId="356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2722376928" sldId="356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5:43.524" v="3604" actId="26606"/>
          <ac:picMkLst>
            <pc:docMk/>
            <pc:sldMk cId="2722376928" sldId="356"/>
            <ac:picMk id="46082" creationId="{992E6DC5-2CF8-4C04-883C-2034B7836BDF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021153638" sldId="357"/>
        </pc:sldMkLst>
        <pc:spChg chg="del mod">
          <ac:chgData name="Sharon Kerr-Phillips" userId="fc51da7c74c9f04f" providerId="LiveId" clId="{113A4673-569D-4A5F-9F61-159034F8880E}" dt="2020-12-04T12:35:53.432" v="3605" actId="26606"/>
          <ac:spMkLst>
            <pc:docMk/>
            <pc:sldMk cId="3021153638" sldId="357"/>
            <ac:spMk id="2" creationId="{3272C68B-AFBB-497A-8B3D-CD13CD8462C2}"/>
          </ac:spMkLst>
        </pc:spChg>
        <pc:spChg chg="del">
          <ac:chgData name="Sharon Kerr-Phillips" userId="fc51da7c74c9f04f" providerId="LiveId" clId="{113A4673-569D-4A5F-9F61-159034F8880E}" dt="2020-12-04T08:06:59.761" v="1416"/>
          <ac:spMkLst>
            <pc:docMk/>
            <pc:sldMk cId="3021153638" sldId="357"/>
            <ac:spMk id="3" creationId="{5EE931E2-2078-46F5-B15A-56F803D864CE}"/>
          </ac:spMkLst>
        </pc:spChg>
        <pc:spChg chg="del mod">
          <ac:chgData name="Sharon Kerr-Phillips" userId="fc51da7c74c9f04f" providerId="LiveId" clId="{113A4673-569D-4A5F-9F61-159034F8880E}" dt="2020-12-04T12:35:53.432" v="3605" actId="26606"/>
          <ac:spMkLst>
            <pc:docMk/>
            <pc:sldMk cId="3021153638" sldId="357"/>
            <ac:spMk id="4" creationId="{0B28C881-9677-4F08-8BF6-2C325B0685BC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3021153638" sldId="357"/>
            <ac:spMk id="71" creationId="{C3896A03-3945-419A-B66B-4EE266EDD152}"/>
          </ac:spMkLst>
        </pc:spChg>
        <pc:picChg chg="add mod">
          <ac:chgData name="Sharon Kerr-Phillips" userId="fc51da7c74c9f04f" providerId="LiveId" clId="{113A4673-569D-4A5F-9F61-159034F8880E}" dt="2020-12-04T12:35:53.432" v="3605" actId="26606"/>
          <ac:picMkLst>
            <pc:docMk/>
            <pc:sldMk cId="3021153638" sldId="357"/>
            <ac:picMk id="47106" creationId="{2922CA0C-B51A-4B84-8483-46E7B547E06E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505743540" sldId="358"/>
        </pc:sldMkLst>
        <pc:spChg chg="del mod">
          <ac:chgData name="Sharon Kerr-Phillips" userId="fc51da7c74c9f04f" providerId="LiveId" clId="{113A4673-569D-4A5F-9F61-159034F8880E}" dt="2020-12-04T12:35:57.424" v="3606" actId="26606"/>
          <ac:spMkLst>
            <pc:docMk/>
            <pc:sldMk cId="505743540" sldId="358"/>
            <ac:spMk id="2" creationId="{C0C5FCE7-1688-4597-B596-888633F0CA82}"/>
          </ac:spMkLst>
        </pc:spChg>
        <pc:spChg chg="del">
          <ac:chgData name="Sharon Kerr-Phillips" userId="fc51da7c74c9f04f" providerId="LiveId" clId="{113A4673-569D-4A5F-9F61-159034F8880E}" dt="2020-12-04T08:07:44.120" v="1418"/>
          <ac:spMkLst>
            <pc:docMk/>
            <pc:sldMk cId="505743540" sldId="358"/>
            <ac:spMk id="3" creationId="{5F2B56BF-5F95-4FDC-96D4-A6F27B2EC30F}"/>
          </ac:spMkLst>
        </pc:spChg>
        <pc:spChg chg="del mod">
          <ac:chgData name="Sharon Kerr-Phillips" userId="fc51da7c74c9f04f" providerId="LiveId" clId="{113A4673-569D-4A5F-9F61-159034F8880E}" dt="2020-12-04T12:35:57.424" v="3606" actId="26606"/>
          <ac:spMkLst>
            <pc:docMk/>
            <pc:sldMk cId="505743540" sldId="358"/>
            <ac:spMk id="4" creationId="{3B60A959-F4DC-4912-9CC2-3A7739491D53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05743540" sldId="358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05743540" sldId="358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05743540" sldId="358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12.964" v="3624"/>
          <ac:spMkLst>
            <pc:docMk/>
            <pc:sldMk cId="505743540" sldId="358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505743540" sldId="358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505743540" sldId="358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12.964" v="3624"/>
          <ac:grpSpMkLst>
            <pc:docMk/>
            <pc:sldMk cId="505743540" sldId="358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6:00.001" v="3607" actId="27614"/>
          <ac:picMkLst>
            <pc:docMk/>
            <pc:sldMk cId="505743540" sldId="358"/>
            <ac:picMk id="48130" creationId="{E58418C2-A278-4AF9-958A-CC7F18F98ADA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817987497" sldId="359"/>
        </pc:sldMkLst>
        <pc:spChg chg="del mod">
          <ac:chgData name="Sharon Kerr-Phillips" userId="fc51da7c74c9f04f" providerId="LiveId" clId="{113A4673-569D-4A5F-9F61-159034F8880E}" dt="2020-12-04T12:36:18.711" v="3625" actId="26606"/>
          <ac:spMkLst>
            <pc:docMk/>
            <pc:sldMk cId="3817987497" sldId="359"/>
            <ac:spMk id="2" creationId="{8380B01F-36F0-4F77-A0E6-9C8E1D5C1C79}"/>
          </ac:spMkLst>
        </pc:spChg>
        <pc:spChg chg="del">
          <ac:chgData name="Sharon Kerr-Phillips" userId="fc51da7c74c9f04f" providerId="LiveId" clId="{113A4673-569D-4A5F-9F61-159034F8880E}" dt="2020-12-04T08:11:34.161" v="1420"/>
          <ac:spMkLst>
            <pc:docMk/>
            <pc:sldMk cId="3817987497" sldId="359"/>
            <ac:spMk id="3" creationId="{BAC47F2F-8352-49F5-B419-6177DBF80FC7}"/>
          </ac:spMkLst>
        </pc:spChg>
        <pc:spChg chg="del mod">
          <ac:chgData name="Sharon Kerr-Phillips" userId="fc51da7c74c9f04f" providerId="LiveId" clId="{113A4673-569D-4A5F-9F61-159034F8880E}" dt="2020-12-04T12:36:18.711" v="3625" actId="26606"/>
          <ac:spMkLst>
            <pc:docMk/>
            <pc:sldMk cId="3817987497" sldId="359"/>
            <ac:spMk id="4" creationId="{E1F80784-FD85-4063-89D7-81CEF5A55B07}"/>
          </ac:spMkLst>
        </pc:spChg>
        <pc:spChg chg="add del">
          <ac:chgData name="Sharon Kerr-Phillips" userId="fc51da7c74c9f04f" providerId="LiveId" clId="{113A4673-569D-4A5F-9F61-159034F8880E}" dt="2020-12-04T12:36:37.882" v="3628"/>
          <ac:spMkLst>
            <pc:docMk/>
            <pc:sldMk cId="3817987497" sldId="359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6:37.882" v="3628"/>
          <ac:spMkLst>
            <pc:docMk/>
            <pc:sldMk cId="3817987497" sldId="359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6:37.882" v="3628"/>
          <ac:spMkLst>
            <pc:docMk/>
            <pc:sldMk cId="3817987497" sldId="359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6:37.882" v="3628"/>
          <ac:spMkLst>
            <pc:docMk/>
            <pc:sldMk cId="3817987497" sldId="359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6:37.882" v="3628"/>
          <ac:grpSpMkLst>
            <pc:docMk/>
            <pc:sldMk cId="3817987497" sldId="359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6:37.882" v="3628"/>
          <ac:grpSpMkLst>
            <pc:docMk/>
            <pc:sldMk cId="3817987497" sldId="359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6:37.882" v="3628"/>
          <ac:grpSpMkLst>
            <pc:docMk/>
            <pc:sldMk cId="3817987497" sldId="359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6:18.711" v="3625" actId="26606"/>
          <ac:picMkLst>
            <pc:docMk/>
            <pc:sldMk cId="3817987497" sldId="359"/>
            <ac:picMk id="49154" creationId="{47881403-6E8A-453F-8CA9-68A2E11E90DB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751255727" sldId="360"/>
        </pc:sldMkLst>
        <pc:spChg chg="del mod">
          <ac:chgData name="Sharon Kerr-Phillips" userId="fc51da7c74c9f04f" providerId="LiveId" clId="{113A4673-569D-4A5F-9F61-159034F8880E}" dt="2020-12-04T12:36:24.988" v="3626" actId="26606"/>
          <ac:spMkLst>
            <pc:docMk/>
            <pc:sldMk cId="3751255727" sldId="360"/>
            <ac:spMk id="2" creationId="{DA3BD3AC-4C8C-4D9F-8F86-FC0F7B671B76}"/>
          </ac:spMkLst>
        </pc:spChg>
        <pc:spChg chg="del">
          <ac:chgData name="Sharon Kerr-Phillips" userId="fc51da7c74c9f04f" providerId="LiveId" clId="{113A4673-569D-4A5F-9F61-159034F8880E}" dt="2020-12-04T08:12:08.859" v="1422"/>
          <ac:spMkLst>
            <pc:docMk/>
            <pc:sldMk cId="3751255727" sldId="360"/>
            <ac:spMk id="3" creationId="{C9595E2B-B0C6-4BA5-9D0F-5CE475CF2BAA}"/>
          </ac:spMkLst>
        </pc:spChg>
        <pc:spChg chg="del mod">
          <ac:chgData name="Sharon Kerr-Phillips" userId="fc51da7c74c9f04f" providerId="LiveId" clId="{113A4673-569D-4A5F-9F61-159034F8880E}" dt="2020-12-04T12:36:24.988" v="3626" actId="26606"/>
          <ac:spMkLst>
            <pc:docMk/>
            <pc:sldMk cId="3751255727" sldId="360"/>
            <ac:spMk id="4" creationId="{BD6CC2B4-C018-4F5B-A590-11E6DE261BE7}"/>
          </ac:spMkLst>
        </pc:spChg>
        <pc:picChg chg="add mod">
          <ac:chgData name="Sharon Kerr-Phillips" userId="fc51da7c74c9f04f" providerId="LiveId" clId="{113A4673-569D-4A5F-9F61-159034F8880E}" dt="2020-12-04T12:36:24.988" v="3626" actId="26606"/>
          <ac:picMkLst>
            <pc:docMk/>
            <pc:sldMk cId="3751255727" sldId="360"/>
            <ac:picMk id="50178" creationId="{B85A8292-72C2-4C14-BCA9-35684EF68600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935311278" sldId="361"/>
        </pc:sldMkLst>
        <pc:spChg chg="del mod">
          <ac:chgData name="Sharon Kerr-Phillips" userId="fc51da7c74c9f04f" providerId="LiveId" clId="{113A4673-569D-4A5F-9F61-159034F8880E}" dt="2020-12-04T12:36:40.245" v="3629" actId="26606"/>
          <ac:spMkLst>
            <pc:docMk/>
            <pc:sldMk cId="2935311278" sldId="361"/>
            <ac:spMk id="2" creationId="{ABE66BCC-5E12-4216-99CC-E25314B56CFF}"/>
          </ac:spMkLst>
        </pc:spChg>
        <pc:spChg chg="del mod">
          <ac:chgData name="Sharon Kerr-Phillips" userId="fc51da7c74c9f04f" providerId="LiveId" clId="{113A4673-569D-4A5F-9F61-159034F8880E}" dt="2020-12-04T12:36:40.245" v="3629" actId="26606"/>
          <ac:spMkLst>
            <pc:docMk/>
            <pc:sldMk cId="2935311278" sldId="361"/>
            <ac:spMk id="3" creationId="{B25B489C-A0D0-476E-99BA-B14B4DB826CD}"/>
          </ac:spMkLst>
        </pc:spChg>
        <pc:spChg chg="del mod">
          <ac:chgData name="Sharon Kerr-Phillips" userId="fc51da7c74c9f04f" providerId="LiveId" clId="{113A4673-569D-4A5F-9F61-159034F8880E}" dt="2020-12-04T12:36:40.245" v="3629" actId="26606"/>
          <ac:spMkLst>
            <pc:docMk/>
            <pc:sldMk cId="2935311278" sldId="361"/>
            <ac:spMk id="4" creationId="{421B6F98-1F76-46D8-98F5-DE8937881A6B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311278" sldId="361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311278" sldId="361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311278" sldId="361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311278" sldId="361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935311278" sldId="361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935311278" sldId="361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935311278" sldId="361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6:40.245" v="3629" actId="26606"/>
          <ac:picMkLst>
            <pc:docMk/>
            <pc:sldMk cId="2935311278" sldId="361"/>
            <ac:picMk id="1026" creationId="{490E9470-E69F-4362-A048-32C719DEA5C9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995872442" sldId="362"/>
        </pc:sldMkLst>
        <pc:spChg chg="del mod">
          <ac:chgData name="Sharon Kerr-Phillips" userId="fc51da7c74c9f04f" providerId="LiveId" clId="{113A4673-569D-4A5F-9F61-159034F8880E}" dt="2020-12-04T12:36:45.163" v="3630" actId="26606"/>
          <ac:spMkLst>
            <pc:docMk/>
            <pc:sldMk cId="1995872442" sldId="362"/>
            <ac:spMk id="2" creationId="{68D10256-92A9-469B-BEF6-1987052E9413}"/>
          </ac:spMkLst>
        </pc:spChg>
        <pc:spChg chg="del">
          <ac:chgData name="Sharon Kerr-Phillips" userId="fc51da7c74c9f04f" providerId="LiveId" clId="{113A4673-569D-4A5F-9F61-159034F8880E}" dt="2020-12-04T08:16:22.602" v="1426"/>
          <ac:spMkLst>
            <pc:docMk/>
            <pc:sldMk cId="1995872442" sldId="362"/>
            <ac:spMk id="3" creationId="{45D8C46E-305B-4119-B983-BB7299F645CB}"/>
          </ac:spMkLst>
        </pc:spChg>
        <pc:spChg chg="del mod">
          <ac:chgData name="Sharon Kerr-Phillips" userId="fc51da7c74c9f04f" providerId="LiveId" clId="{113A4673-569D-4A5F-9F61-159034F8880E}" dt="2020-12-04T12:36:45.163" v="3630" actId="26606"/>
          <ac:spMkLst>
            <pc:docMk/>
            <pc:sldMk cId="1995872442" sldId="362"/>
            <ac:spMk id="4" creationId="{2F024AA8-3905-4703-BAB0-4A9AB6ADEF0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1995872442" sldId="362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1995872442" sldId="362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1995872442" sldId="362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1995872442" sldId="362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1995872442" sldId="362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1995872442" sldId="362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1995872442" sldId="362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6:45.163" v="3630" actId="26606"/>
          <ac:picMkLst>
            <pc:docMk/>
            <pc:sldMk cId="1995872442" sldId="362"/>
            <ac:picMk id="2050" creationId="{57BCF185-DAD7-4283-BA36-653548A76E46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180368996" sldId="363"/>
        </pc:sldMkLst>
        <pc:spChg chg="del mod">
          <ac:chgData name="Sharon Kerr-Phillips" userId="fc51da7c74c9f04f" providerId="LiveId" clId="{113A4673-569D-4A5F-9F61-159034F8880E}" dt="2020-12-04T12:36:49.276" v="3631" actId="26606"/>
          <ac:spMkLst>
            <pc:docMk/>
            <pc:sldMk cId="180368996" sldId="363"/>
            <ac:spMk id="2" creationId="{C06BDB4B-3E0B-4BCE-9ED1-F60685EE4E8F}"/>
          </ac:spMkLst>
        </pc:spChg>
        <pc:spChg chg="del">
          <ac:chgData name="Sharon Kerr-Phillips" userId="fc51da7c74c9f04f" providerId="LiveId" clId="{113A4673-569D-4A5F-9F61-159034F8880E}" dt="2020-12-04T08:49:23.933" v="1428"/>
          <ac:spMkLst>
            <pc:docMk/>
            <pc:sldMk cId="180368996" sldId="363"/>
            <ac:spMk id="3" creationId="{F2763E73-886A-42D1-93CD-7A9174088030}"/>
          </ac:spMkLst>
        </pc:spChg>
        <pc:spChg chg="del mod">
          <ac:chgData name="Sharon Kerr-Phillips" userId="fc51da7c74c9f04f" providerId="LiveId" clId="{113A4673-569D-4A5F-9F61-159034F8880E}" dt="2020-12-04T12:36:49.276" v="3631" actId="26606"/>
          <ac:spMkLst>
            <pc:docMk/>
            <pc:sldMk cId="180368996" sldId="363"/>
            <ac:spMk id="4" creationId="{6F1E31BD-339B-4B99-90E5-A81493268477}"/>
          </ac:spMkLst>
        </pc:spChg>
        <pc:picChg chg="add mod">
          <ac:chgData name="Sharon Kerr-Phillips" userId="fc51da7c74c9f04f" providerId="LiveId" clId="{113A4673-569D-4A5F-9F61-159034F8880E}" dt="2020-12-04T12:36:49.276" v="3631" actId="26606"/>
          <ac:picMkLst>
            <pc:docMk/>
            <pc:sldMk cId="180368996" sldId="363"/>
            <ac:picMk id="3074" creationId="{B9832DB0-8EA0-4122-8A29-337EF2954D34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935155984" sldId="364"/>
        </pc:sldMkLst>
        <pc:spChg chg="del mod">
          <ac:chgData name="Sharon Kerr-Phillips" userId="fc51da7c74c9f04f" providerId="LiveId" clId="{113A4673-569D-4A5F-9F61-159034F8880E}" dt="2020-12-04T12:36:54.805" v="3632" actId="26606"/>
          <ac:spMkLst>
            <pc:docMk/>
            <pc:sldMk cId="2935155984" sldId="364"/>
            <ac:spMk id="2" creationId="{D97F2A3E-13FF-4911-932D-EB08EA7D71BD}"/>
          </ac:spMkLst>
        </pc:spChg>
        <pc:spChg chg="del">
          <ac:chgData name="Sharon Kerr-Phillips" userId="fc51da7c74c9f04f" providerId="LiveId" clId="{113A4673-569D-4A5F-9F61-159034F8880E}" dt="2020-12-04T08:50:01.752" v="1430"/>
          <ac:spMkLst>
            <pc:docMk/>
            <pc:sldMk cId="2935155984" sldId="364"/>
            <ac:spMk id="3" creationId="{E702DF40-D626-45F6-A6D9-400451EEB5BC}"/>
          </ac:spMkLst>
        </pc:spChg>
        <pc:spChg chg="del mod">
          <ac:chgData name="Sharon Kerr-Phillips" userId="fc51da7c74c9f04f" providerId="LiveId" clId="{113A4673-569D-4A5F-9F61-159034F8880E}" dt="2020-12-04T12:36:54.805" v="3632" actId="26606"/>
          <ac:spMkLst>
            <pc:docMk/>
            <pc:sldMk cId="2935155984" sldId="364"/>
            <ac:spMk id="4" creationId="{929D45FA-1C66-4055-8A87-0115C338083C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155984" sldId="364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155984" sldId="364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155984" sldId="36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935155984" sldId="364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935155984" sldId="364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935155984" sldId="36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935155984" sldId="364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6:54.805" v="3632" actId="26606"/>
          <ac:picMkLst>
            <pc:docMk/>
            <pc:sldMk cId="2935155984" sldId="364"/>
            <ac:picMk id="4098" creationId="{A2B334B0-F935-461F-A289-1ACE639FFA00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492284179" sldId="365"/>
        </pc:sldMkLst>
        <pc:spChg chg="del mod">
          <ac:chgData name="Sharon Kerr-Phillips" userId="fc51da7c74c9f04f" providerId="LiveId" clId="{113A4673-569D-4A5F-9F61-159034F8880E}" dt="2020-12-04T12:36:59.264" v="3633" actId="26606"/>
          <ac:spMkLst>
            <pc:docMk/>
            <pc:sldMk cId="3492284179" sldId="365"/>
            <ac:spMk id="2" creationId="{9E0C6910-C330-425F-B0D3-13665995523F}"/>
          </ac:spMkLst>
        </pc:spChg>
        <pc:spChg chg="del">
          <ac:chgData name="Sharon Kerr-Phillips" userId="fc51da7c74c9f04f" providerId="LiveId" clId="{113A4673-569D-4A5F-9F61-159034F8880E}" dt="2020-12-04T08:51:46.201" v="1432"/>
          <ac:spMkLst>
            <pc:docMk/>
            <pc:sldMk cId="3492284179" sldId="365"/>
            <ac:spMk id="3" creationId="{1A0A2945-F140-4EE5-82A4-EFA057C25E2A}"/>
          </ac:spMkLst>
        </pc:spChg>
        <pc:spChg chg="del mod">
          <ac:chgData name="Sharon Kerr-Phillips" userId="fc51da7c74c9f04f" providerId="LiveId" clId="{113A4673-569D-4A5F-9F61-159034F8880E}" dt="2020-12-04T12:36:59.264" v="3633" actId="26606"/>
          <ac:spMkLst>
            <pc:docMk/>
            <pc:sldMk cId="3492284179" sldId="365"/>
            <ac:spMk id="4" creationId="{DA40201F-DF94-4A67-B099-DB923026314D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492284179" sldId="365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492284179" sldId="365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492284179" sldId="365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492284179" sldId="365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3492284179" sldId="365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3492284179" sldId="365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3492284179" sldId="365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6:59.264" v="3633" actId="26606"/>
          <ac:picMkLst>
            <pc:docMk/>
            <pc:sldMk cId="3492284179" sldId="365"/>
            <ac:picMk id="5122" creationId="{9E0A0A9A-9762-4B17-8139-8ACD2714FD17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385695656" sldId="366"/>
        </pc:sldMkLst>
        <pc:spChg chg="add del mod">
          <ac:chgData name="Sharon Kerr-Phillips" userId="fc51da7c74c9f04f" providerId="LiveId" clId="{113A4673-569D-4A5F-9F61-159034F8880E}" dt="2020-12-04T12:37:05.536" v="3636" actId="26606"/>
          <ac:spMkLst>
            <pc:docMk/>
            <pc:sldMk cId="2385695656" sldId="366"/>
            <ac:spMk id="2" creationId="{BFCFAC57-741B-4206-A893-7D40CA7DAA8A}"/>
          </ac:spMkLst>
        </pc:spChg>
        <pc:spChg chg="del">
          <ac:chgData name="Sharon Kerr-Phillips" userId="fc51da7c74c9f04f" providerId="LiveId" clId="{113A4673-569D-4A5F-9F61-159034F8880E}" dt="2020-12-04T09:00:25.931" v="1434"/>
          <ac:spMkLst>
            <pc:docMk/>
            <pc:sldMk cId="2385695656" sldId="366"/>
            <ac:spMk id="3" creationId="{9A86E3EE-9ED9-434E-82F4-1D67C89873B5}"/>
          </ac:spMkLst>
        </pc:spChg>
        <pc:spChg chg="add del mod">
          <ac:chgData name="Sharon Kerr-Phillips" userId="fc51da7c74c9f04f" providerId="LiveId" clId="{113A4673-569D-4A5F-9F61-159034F8880E}" dt="2020-12-04T12:37:05.536" v="3636" actId="26606"/>
          <ac:spMkLst>
            <pc:docMk/>
            <pc:sldMk cId="2385695656" sldId="366"/>
            <ac:spMk id="4" creationId="{C5F64586-78C4-4F52-B871-9C019A318733}"/>
          </ac:spMkLst>
        </pc:spChg>
        <pc:spChg chg="add del">
          <ac:chgData name="Sharon Kerr-Phillips" userId="fc51da7c74c9f04f" providerId="LiveId" clId="{113A4673-569D-4A5F-9F61-159034F8880E}" dt="2020-12-04T12:37:05.521" v="3635" actId="26606"/>
          <ac:spMkLst>
            <pc:docMk/>
            <pc:sldMk cId="2385695656" sldId="366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05.521" v="3635" actId="26606"/>
          <ac:spMkLst>
            <pc:docMk/>
            <pc:sldMk cId="2385695656" sldId="366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05.521" v="3635" actId="26606"/>
          <ac:spMkLst>
            <pc:docMk/>
            <pc:sldMk cId="2385695656" sldId="366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05.521" v="3635" actId="26606"/>
          <ac:spMkLst>
            <pc:docMk/>
            <pc:sldMk cId="2385695656" sldId="366"/>
            <ac:spMk id="85" creationId="{C6FBFCE4-B693-49EB-9CE1-4420332195E7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385695656" sldId="366"/>
            <ac:spMk id="91" creationId="{2BCB8B4F-F675-4134-B6FC-FE54CFAB1936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385695656" sldId="366"/>
            <ac:spMk id="6148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385695656" sldId="366"/>
            <ac:spMk id="6149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2385695656" sldId="366"/>
            <ac:spMk id="6157" creationId="{FC62434D-2094-4FE0-9DE1-66F7D01E0F9F}"/>
          </ac:spMkLst>
        </pc:spChg>
        <pc:grpChg chg="add del">
          <ac:chgData name="Sharon Kerr-Phillips" userId="fc51da7c74c9f04f" providerId="LiveId" clId="{113A4673-569D-4A5F-9F61-159034F8880E}" dt="2020-12-04T12:37:05.521" v="3635" actId="26606"/>
          <ac:grpSpMkLst>
            <pc:docMk/>
            <pc:sldMk cId="2385695656" sldId="366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05.521" v="3635" actId="26606"/>
          <ac:grpSpMkLst>
            <pc:docMk/>
            <pc:sldMk cId="2385695656" sldId="366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05.521" v="3635" actId="26606"/>
          <ac:grpSpMkLst>
            <pc:docMk/>
            <pc:sldMk cId="2385695656" sldId="366"/>
            <ac:grpSpMk id="93" creationId="{2993EE7D-6C2F-43A3-9C60-0C79DB9E529F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385695656" sldId="366"/>
            <ac:grpSpMk id="99" creationId="{C34AA602-4B49-4D15-8863-224D616449F5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385695656" sldId="366"/>
            <ac:grpSpMk id="6150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385695656" sldId="366"/>
            <ac:grpSpMk id="6158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2385695656" sldId="366"/>
            <ac:grpSpMk id="6160" creationId="{A6BBBA07-FBD1-4D0D-9EB9-F7608965F409}"/>
          </ac:grpSpMkLst>
        </pc:grpChg>
        <pc:picChg chg="add mod">
          <ac:chgData name="Sharon Kerr-Phillips" userId="fc51da7c74c9f04f" providerId="LiveId" clId="{113A4673-569D-4A5F-9F61-159034F8880E}" dt="2020-12-04T12:37:05.536" v="3636" actId="26606"/>
          <ac:picMkLst>
            <pc:docMk/>
            <pc:sldMk cId="2385695656" sldId="366"/>
            <ac:picMk id="6146" creationId="{F395D5E6-123D-437E-A658-8356B5C8D2AE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4260379014" sldId="367"/>
        </pc:sldMkLst>
        <pc:spChg chg="del mod">
          <ac:chgData name="Sharon Kerr-Phillips" userId="fc51da7c74c9f04f" providerId="LiveId" clId="{113A4673-569D-4A5F-9F61-159034F8880E}" dt="2020-12-04T12:37:09.371" v="3637" actId="26606"/>
          <ac:spMkLst>
            <pc:docMk/>
            <pc:sldMk cId="4260379014" sldId="367"/>
            <ac:spMk id="2" creationId="{791E197C-5025-47BD-8CE3-427C4058691D}"/>
          </ac:spMkLst>
        </pc:spChg>
        <pc:spChg chg="del">
          <ac:chgData name="Sharon Kerr-Phillips" userId="fc51da7c74c9f04f" providerId="LiveId" clId="{113A4673-569D-4A5F-9F61-159034F8880E}" dt="2020-12-04T09:01:20.187" v="1436"/>
          <ac:spMkLst>
            <pc:docMk/>
            <pc:sldMk cId="4260379014" sldId="367"/>
            <ac:spMk id="3" creationId="{C8C99F6F-6E86-4377-BEE8-26A012880CC0}"/>
          </ac:spMkLst>
        </pc:spChg>
        <pc:spChg chg="del mod">
          <ac:chgData name="Sharon Kerr-Phillips" userId="fc51da7c74c9f04f" providerId="LiveId" clId="{113A4673-569D-4A5F-9F61-159034F8880E}" dt="2020-12-04T12:37:09.371" v="3637" actId="26606"/>
          <ac:spMkLst>
            <pc:docMk/>
            <pc:sldMk cId="4260379014" sldId="367"/>
            <ac:spMk id="4" creationId="{AF21BB82-AB7C-47E8-9F2F-75F282D53454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4260379014" sldId="367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4260379014" sldId="367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4260379014" sldId="367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4260379014" sldId="367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4260379014" sldId="367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4260379014" sldId="367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4260379014" sldId="367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7:09.371" v="3637" actId="26606"/>
          <ac:picMkLst>
            <pc:docMk/>
            <pc:sldMk cId="4260379014" sldId="367"/>
            <ac:picMk id="7170" creationId="{C5E4DCC1-0D65-472B-8C5A-6DA9048DD13C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607398052" sldId="368"/>
        </pc:sldMkLst>
        <pc:spChg chg="del mod">
          <ac:chgData name="Sharon Kerr-Phillips" userId="fc51da7c74c9f04f" providerId="LiveId" clId="{113A4673-569D-4A5F-9F61-159034F8880E}" dt="2020-12-04T12:37:17.363" v="3638" actId="26606"/>
          <ac:spMkLst>
            <pc:docMk/>
            <pc:sldMk cId="3607398052" sldId="368"/>
            <ac:spMk id="2" creationId="{93A15066-BC2F-4E60-93B6-E7FFFFFAA1DA}"/>
          </ac:spMkLst>
        </pc:spChg>
        <pc:spChg chg="del">
          <ac:chgData name="Sharon Kerr-Phillips" userId="fc51da7c74c9f04f" providerId="LiveId" clId="{113A4673-569D-4A5F-9F61-159034F8880E}" dt="2020-12-04T09:01:51.600" v="1438"/>
          <ac:spMkLst>
            <pc:docMk/>
            <pc:sldMk cId="3607398052" sldId="368"/>
            <ac:spMk id="3" creationId="{FF89527D-5606-465F-AB3C-7C8200A38272}"/>
          </ac:spMkLst>
        </pc:spChg>
        <pc:spChg chg="del mod">
          <ac:chgData name="Sharon Kerr-Phillips" userId="fc51da7c74c9f04f" providerId="LiveId" clId="{113A4673-569D-4A5F-9F61-159034F8880E}" dt="2020-12-04T12:37:17.363" v="3638" actId="26606"/>
          <ac:spMkLst>
            <pc:docMk/>
            <pc:sldMk cId="3607398052" sldId="368"/>
            <ac:spMk id="4" creationId="{5E528A4E-8D56-4A7A-A275-5769903481C2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607398052" sldId="368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607398052" sldId="368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607398052" sldId="368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3607398052" sldId="368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3607398052" sldId="368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3607398052" sldId="368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7:42.076" v="3649"/>
          <ac:grpSpMkLst>
            <pc:docMk/>
            <pc:sldMk cId="3607398052" sldId="368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7:17.363" v="3638" actId="26606"/>
          <ac:picMkLst>
            <pc:docMk/>
            <pc:sldMk cId="3607398052" sldId="368"/>
            <ac:picMk id="8194" creationId="{B78E4F3C-895A-4534-B6B3-D7E0EB8E7BA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710700099" sldId="369"/>
        </pc:sldMkLst>
        <pc:spChg chg="del mod">
          <ac:chgData name="Sharon Kerr-Phillips" userId="fc51da7c74c9f04f" providerId="LiveId" clId="{113A4673-569D-4A5F-9F61-159034F8880E}" dt="2020-12-04T12:37:20.555" v="3639" actId="26606"/>
          <ac:spMkLst>
            <pc:docMk/>
            <pc:sldMk cId="1710700099" sldId="369"/>
            <ac:spMk id="2" creationId="{25DB35E9-85CB-4E2D-B85E-9C4327B9A13B}"/>
          </ac:spMkLst>
        </pc:spChg>
        <pc:spChg chg="del">
          <ac:chgData name="Sharon Kerr-Phillips" userId="fc51da7c74c9f04f" providerId="LiveId" clId="{113A4673-569D-4A5F-9F61-159034F8880E}" dt="2020-12-04T09:08:30.784" v="1440"/>
          <ac:spMkLst>
            <pc:docMk/>
            <pc:sldMk cId="1710700099" sldId="369"/>
            <ac:spMk id="3" creationId="{25021438-3171-4A6B-8CD8-92A353CC9BA2}"/>
          </ac:spMkLst>
        </pc:spChg>
        <pc:spChg chg="del mod">
          <ac:chgData name="Sharon Kerr-Phillips" userId="fc51da7c74c9f04f" providerId="LiveId" clId="{113A4673-569D-4A5F-9F61-159034F8880E}" dt="2020-12-04T12:37:20.555" v="3639" actId="26606"/>
          <ac:spMkLst>
            <pc:docMk/>
            <pc:sldMk cId="1710700099" sldId="369"/>
            <ac:spMk id="4" creationId="{B9D59302-BE0D-432F-A5BF-1250AC63F0DC}"/>
          </ac:spMkLst>
        </pc:spChg>
        <pc:spChg chg="add del">
          <ac:chgData name="Sharon Kerr-Phillips" userId="fc51da7c74c9f04f" providerId="LiveId" clId="{113A4673-569D-4A5F-9F61-159034F8880E}" dt="2020-12-04T12:37:32.627" v="3640" actId="26606"/>
          <ac:spMkLst>
            <pc:docMk/>
            <pc:sldMk cId="1710700099" sldId="369"/>
            <ac:spMk id="71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7:32.627" v="3640" actId="26606"/>
          <ac:spMkLst>
            <pc:docMk/>
            <pc:sldMk cId="1710700099" sldId="369"/>
            <ac:spMk id="7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7:32.627" v="3640" actId="26606"/>
          <ac:spMkLst>
            <pc:docMk/>
            <pc:sldMk cId="1710700099" sldId="369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7:32.627" v="3640" actId="26606"/>
          <ac:spMkLst>
            <pc:docMk/>
            <pc:sldMk cId="1710700099" sldId="369"/>
            <ac:spMk id="91" creationId="{2BCB8B4F-F675-4134-B6FC-FE54CFAB1936}"/>
          </ac:spMkLst>
        </pc:spChg>
        <pc:spChg chg="add del">
          <ac:chgData name="Sharon Kerr-Phillips" userId="fc51da7c74c9f04f" providerId="LiveId" clId="{113A4673-569D-4A5F-9F61-159034F8880E}" dt="2020-12-04T12:37:42.076" v="3649"/>
          <ac:spMkLst>
            <pc:docMk/>
            <pc:sldMk cId="1710700099" sldId="369"/>
            <ac:spMk id="135" creationId="{C3896A03-3945-419A-B66B-4EE266EDD152}"/>
          </ac:spMkLst>
        </pc:spChg>
        <pc:grpChg chg="add del">
          <ac:chgData name="Sharon Kerr-Phillips" userId="fc51da7c74c9f04f" providerId="LiveId" clId="{113A4673-569D-4A5F-9F61-159034F8880E}" dt="2020-12-04T12:37:32.627" v="3640" actId="26606"/>
          <ac:grpSpMkLst>
            <pc:docMk/>
            <pc:sldMk cId="1710700099" sldId="369"/>
            <ac:grpSpMk id="75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7:32.627" v="3640" actId="26606"/>
          <ac:grpSpMkLst>
            <pc:docMk/>
            <pc:sldMk cId="1710700099" sldId="369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7:32.627" v="3640" actId="26606"/>
          <ac:grpSpMkLst>
            <pc:docMk/>
            <pc:sldMk cId="1710700099" sldId="369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7:32.627" v="3640" actId="26606"/>
          <ac:grpSpMkLst>
            <pc:docMk/>
            <pc:sldMk cId="1710700099" sldId="369"/>
            <ac:grpSpMk id="99" creationId="{C34AA602-4B49-4D15-8863-224D616449F5}"/>
          </ac:grpSpMkLst>
        </pc:grpChg>
        <pc:picChg chg="add mod">
          <ac:chgData name="Sharon Kerr-Phillips" userId="fc51da7c74c9f04f" providerId="LiveId" clId="{113A4673-569D-4A5F-9F61-159034F8880E}" dt="2020-12-04T12:37:32.627" v="3640" actId="26606"/>
          <ac:picMkLst>
            <pc:docMk/>
            <pc:sldMk cId="1710700099" sldId="369"/>
            <ac:picMk id="9218" creationId="{274DF1C8-2128-4D98-A6D3-62EC1C32DED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910989728" sldId="370"/>
        </pc:sldMkLst>
        <pc:spChg chg="del mod">
          <ac:chgData name="Sharon Kerr-Phillips" userId="fc51da7c74c9f04f" providerId="LiveId" clId="{113A4673-569D-4A5F-9F61-159034F8880E}" dt="2020-12-04T12:37:46.923" v="3650" actId="26606"/>
          <ac:spMkLst>
            <pc:docMk/>
            <pc:sldMk cId="3910989728" sldId="370"/>
            <ac:spMk id="2" creationId="{AECD0129-8E83-4B56-B34E-69BCFC924BA5}"/>
          </ac:spMkLst>
        </pc:spChg>
        <pc:spChg chg="del">
          <ac:chgData name="Sharon Kerr-Phillips" userId="fc51da7c74c9f04f" providerId="LiveId" clId="{113A4673-569D-4A5F-9F61-159034F8880E}" dt="2020-12-04T09:09:12.129" v="1442"/>
          <ac:spMkLst>
            <pc:docMk/>
            <pc:sldMk cId="3910989728" sldId="370"/>
            <ac:spMk id="3" creationId="{477A6F54-697D-46D2-8DE7-A66F334D8983}"/>
          </ac:spMkLst>
        </pc:spChg>
        <pc:spChg chg="del mod">
          <ac:chgData name="Sharon Kerr-Phillips" userId="fc51da7c74c9f04f" providerId="LiveId" clId="{113A4673-569D-4A5F-9F61-159034F8880E}" dt="2020-12-04T12:37:46.923" v="3650" actId="26606"/>
          <ac:spMkLst>
            <pc:docMk/>
            <pc:sldMk cId="3910989728" sldId="370"/>
            <ac:spMk id="4" creationId="{5DEEBF2F-EA59-4AAD-A913-6F01FEF81DC1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3910989728" sldId="370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3910989728" sldId="370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3910989728" sldId="370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3910989728" sldId="370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3910989728" sldId="370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3910989728" sldId="370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3910989728" sldId="370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7:46.923" v="3650" actId="26606"/>
          <ac:picMkLst>
            <pc:docMk/>
            <pc:sldMk cId="3910989728" sldId="370"/>
            <ac:picMk id="10242" creationId="{10B9F290-BBFD-4CB4-A329-188C95D197E5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505332779" sldId="371"/>
        </pc:sldMkLst>
        <pc:spChg chg="del mod">
          <ac:chgData name="Sharon Kerr-Phillips" userId="fc51da7c74c9f04f" providerId="LiveId" clId="{113A4673-569D-4A5F-9F61-159034F8880E}" dt="2020-12-04T12:38:03.852" v="3651" actId="26606"/>
          <ac:spMkLst>
            <pc:docMk/>
            <pc:sldMk cId="1505332779" sldId="371"/>
            <ac:spMk id="2" creationId="{450CDEBA-30ED-4275-B3EE-3D5B33B4738F}"/>
          </ac:spMkLst>
        </pc:spChg>
        <pc:spChg chg="del">
          <ac:chgData name="Sharon Kerr-Phillips" userId="fc51da7c74c9f04f" providerId="LiveId" clId="{113A4673-569D-4A5F-9F61-159034F8880E}" dt="2020-12-04T09:09:54.083" v="1444"/>
          <ac:spMkLst>
            <pc:docMk/>
            <pc:sldMk cId="1505332779" sldId="371"/>
            <ac:spMk id="3" creationId="{5EAFA7C5-F8E1-421B-8F45-2B2AEBE8BE74}"/>
          </ac:spMkLst>
        </pc:spChg>
        <pc:spChg chg="del mod">
          <ac:chgData name="Sharon Kerr-Phillips" userId="fc51da7c74c9f04f" providerId="LiveId" clId="{113A4673-569D-4A5F-9F61-159034F8880E}" dt="2020-12-04T12:38:03.852" v="3651" actId="26606"/>
          <ac:spMkLst>
            <pc:docMk/>
            <pc:sldMk cId="1505332779" sldId="371"/>
            <ac:spMk id="4" creationId="{2F39C202-3B1A-4D8B-B13A-ED6E78F83002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1505332779" sldId="371"/>
            <ac:spMk id="71" creationId="{C3896A03-3945-419A-B66B-4EE266EDD152}"/>
          </ac:spMkLst>
        </pc:spChg>
        <pc:picChg chg="add mod">
          <ac:chgData name="Sharon Kerr-Phillips" userId="fc51da7c74c9f04f" providerId="LiveId" clId="{113A4673-569D-4A5F-9F61-159034F8880E}" dt="2020-12-04T12:38:03.852" v="3651" actId="26606"/>
          <ac:picMkLst>
            <pc:docMk/>
            <pc:sldMk cId="1505332779" sldId="371"/>
            <ac:picMk id="11266" creationId="{500636EE-8381-4C55-8EBC-9B9DB3D4BAC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18824107" sldId="372"/>
        </pc:sldMkLst>
        <pc:spChg chg="del mod">
          <ac:chgData name="Sharon Kerr-Phillips" userId="fc51da7c74c9f04f" providerId="LiveId" clId="{113A4673-569D-4A5F-9F61-159034F8880E}" dt="2020-12-04T12:38:08.131" v="3652" actId="26606"/>
          <ac:spMkLst>
            <pc:docMk/>
            <pc:sldMk cId="218824107" sldId="372"/>
            <ac:spMk id="2" creationId="{A39BD1F6-28BA-4D4C-AFB4-D6223735A9C4}"/>
          </ac:spMkLst>
        </pc:spChg>
        <pc:spChg chg="del">
          <ac:chgData name="Sharon Kerr-Phillips" userId="fc51da7c74c9f04f" providerId="LiveId" clId="{113A4673-569D-4A5F-9F61-159034F8880E}" dt="2020-12-04T09:10:24.802" v="1446"/>
          <ac:spMkLst>
            <pc:docMk/>
            <pc:sldMk cId="218824107" sldId="372"/>
            <ac:spMk id="3" creationId="{0E45322D-1284-41C7-A606-388325C45AE0}"/>
          </ac:spMkLst>
        </pc:spChg>
        <pc:spChg chg="del mod">
          <ac:chgData name="Sharon Kerr-Phillips" userId="fc51da7c74c9f04f" providerId="LiveId" clId="{113A4673-569D-4A5F-9F61-159034F8880E}" dt="2020-12-04T12:38:08.131" v="3652" actId="26606"/>
          <ac:spMkLst>
            <pc:docMk/>
            <pc:sldMk cId="218824107" sldId="372"/>
            <ac:spMk id="4" creationId="{87E9FED4-6CCB-4AFF-9A17-4F60D7722EBC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218824107" sldId="372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218824107" sldId="372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218824107" sldId="372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218824107" sldId="372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218824107" sldId="372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218824107" sldId="372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218824107" sldId="372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08.131" v="3652" actId="26606"/>
          <ac:picMkLst>
            <pc:docMk/>
            <pc:sldMk cId="218824107" sldId="372"/>
            <ac:picMk id="12290" creationId="{E8740331-B005-4530-8415-DCEE0D62B67D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765685973" sldId="373"/>
        </pc:sldMkLst>
        <pc:spChg chg="del mod">
          <ac:chgData name="Sharon Kerr-Phillips" userId="fc51da7c74c9f04f" providerId="LiveId" clId="{113A4673-569D-4A5F-9F61-159034F8880E}" dt="2020-12-04T12:38:12.046" v="3653" actId="26606"/>
          <ac:spMkLst>
            <pc:docMk/>
            <pc:sldMk cId="1765685973" sldId="373"/>
            <ac:spMk id="2" creationId="{F8881016-EA17-4FA3-B43D-9C0EAE678470}"/>
          </ac:spMkLst>
        </pc:spChg>
        <pc:spChg chg="del">
          <ac:chgData name="Sharon Kerr-Phillips" userId="fc51da7c74c9f04f" providerId="LiveId" clId="{113A4673-569D-4A5F-9F61-159034F8880E}" dt="2020-12-04T09:11:10.520" v="1448"/>
          <ac:spMkLst>
            <pc:docMk/>
            <pc:sldMk cId="1765685973" sldId="373"/>
            <ac:spMk id="3" creationId="{71CB0D1B-51E1-4A1D-9436-7E2CE2C02F12}"/>
          </ac:spMkLst>
        </pc:spChg>
        <pc:spChg chg="del mod">
          <ac:chgData name="Sharon Kerr-Phillips" userId="fc51da7c74c9f04f" providerId="LiveId" clId="{113A4673-569D-4A5F-9F61-159034F8880E}" dt="2020-12-04T12:38:12.046" v="3653" actId="26606"/>
          <ac:spMkLst>
            <pc:docMk/>
            <pc:sldMk cId="1765685973" sldId="373"/>
            <ac:spMk id="4" creationId="{F90945BC-614D-48A2-9A75-3E406194F0E2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1765685973" sldId="373"/>
            <ac:spMk id="71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1765685973" sldId="373"/>
            <ac:spMk id="7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1765685973" sldId="373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1765685973" sldId="373"/>
            <ac:spMk id="91" creationId="{2BCB8B4F-F675-4134-B6FC-FE54CFAB1936}"/>
          </ac:spMkLst>
        </pc:s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1765685973" sldId="373"/>
            <ac:grpSpMk id="75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1765685973" sldId="373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1765685973" sldId="373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1765685973" sldId="373"/>
            <ac:grpSpMk id="99" creationId="{C34AA602-4B49-4D15-8863-224D616449F5}"/>
          </ac:grpSpMkLst>
        </pc:grpChg>
        <pc:picChg chg="add mod">
          <ac:chgData name="Sharon Kerr-Phillips" userId="fc51da7c74c9f04f" providerId="LiveId" clId="{113A4673-569D-4A5F-9F61-159034F8880E}" dt="2020-12-04T12:38:12.046" v="3653" actId="26606"/>
          <ac:picMkLst>
            <pc:docMk/>
            <pc:sldMk cId="1765685973" sldId="373"/>
            <ac:picMk id="13314" creationId="{67F2549C-40DA-4BA2-AC17-84F6655E480B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4098948050" sldId="374"/>
        </pc:sldMkLst>
        <pc:spChg chg="del mod">
          <ac:chgData name="Sharon Kerr-Phillips" userId="fc51da7c74c9f04f" providerId="LiveId" clId="{113A4673-569D-4A5F-9F61-159034F8880E}" dt="2020-12-04T12:38:15.290" v="3654" actId="26606"/>
          <ac:spMkLst>
            <pc:docMk/>
            <pc:sldMk cId="4098948050" sldId="374"/>
            <ac:spMk id="2" creationId="{F0A2A7DE-DAE4-4FC0-B39C-6FD0619AD54D}"/>
          </ac:spMkLst>
        </pc:spChg>
        <pc:spChg chg="del">
          <ac:chgData name="Sharon Kerr-Phillips" userId="fc51da7c74c9f04f" providerId="LiveId" clId="{113A4673-569D-4A5F-9F61-159034F8880E}" dt="2020-12-04T09:12:39.637" v="1450"/>
          <ac:spMkLst>
            <pc:docMk/>
            <pc:sldMk cId="4098948050" sldId="374"/>
            <ac:spMk id="3" creationId="{A8546A0B-F026-440C-A2D0-92F2441DE63A}"/>
          </ac:spMkLst>
        </pc:spChg>
        <pc:spChg chg="del mod">
          <ac:chgData name="Sharon Kerr-Phillips" userId="fc51da7c74c9f04f" providerId="LiveId" clId="{113A4673-569D-4A5F-9F61-159034F8880E}" dt="2020-12-04T12:38:15.290" v="3654" actId="26606"/>
          <ac:spMkLst>
            <pc:docMk/>
            <pc:sldMk cId="4098948050" sldId="374"/>
            <ac:spMk id="4" creationId="{935C195A-89A2-48B0-A45E-C3B805625529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4098948050" sldId="374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4098948050" sldId="374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4098948050" sldId="37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4098948050" sldId="374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4098948050" sldId="374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4098948050" sldId="37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4098948050" sldId="374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15.290" v="3654" actId="26606"/>
          <ac:picMkLst>
            <pc:docMk/>
            <pc:sldMk cId="4098948050" sldId="374"/>
            <ac:picMk id="14338" creationId="{0625A34A-6BCD-4BF5-89E1-AF2F51EBC687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66072222" sldId="375"/>
        </pc:sldMkLst>
        <pc:spChg chg="del mod">
          <ac:chgData name="Sharon Kerr-Phillips" userId="fc51da7c74c9f04f" providerId="LiveId" clId="{113A4673-569D-4A5F-9F61-159034F8880E}" dt="2020-12-04T12:38:19.360" v="3655" actId="26606"/>
          <ac:spMkLst>
            <pc:docMk/>
            <pc:sldMk cId="66072222" sldId="375"/>
            <ac:spMk id="2" creationId="{6DFBD17D-4EE2-4E2A-ADF2-07BF24EC9AFA}"/>
          </ac:spMkLst>
        </pc:spChg>
        <pc:spChg chg="del">
          <ac:chgData name="Sharon Kerr-Phillips" userId="fc51da7c74c9f04f" providerId="LiveId" clId="{113A4673-569D-4A5F-9F61-159034F8880E}" dt="2020-12-04T09:15:55.481" v="1452"/>
          <ac:spMkLst>
            <pc:docMk/>
            <pc:sldMk cId="66072222" sldId="375"/>
            <ac:spMk id="3" creationId="{C0C5E1A4-A031-415E-BFF6-C33F5A39ADD6}"/>
          </ac:spMkLst>
        </pc:spChg>
        <pc:spChg chg="del mod">
          <ac:chgData name="Sharon Kerr-Phillips" userId="fc51da7c74c9f04f" providerId="LiveId" clId="{113A4673-569D-4A5F-9F61-159034F8880E}" dt="2020-12-04T12:38:19.360" v="3655" actId="26606"/>
          <ac:spMkLst>
            <pc:docMk/>
            <pc:sldMk cId="66072222" sldId="375"/>
            <ac:spMk id="4" creationId="{8CB539FF-F1D7-42B5-9FF6-E22D7BE93D31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66072222" sldId="375"/>
            <ac:spMk id="71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66072222" sldId="375"/>
            <ac:spMk id="7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66072222" sldId="375"/>
            <ac:spMk id="83" creationId="{FC62434D-2094-4FE0-9DE1-66F7D01E0F9F}"/>
          </ac:spMkLst>
        </pc:spChg>
        <pc:spChg chg="add del">
          <ac:chgData name="Sharon Kerr-Phillips" userId="fc51da7c74c9f04f" providerId="LiveId" clId="{113A4673-569D-4A5F-9F61-159034F8880E}" dt="2020-12-04T12:38:34.787" v="3663"/>
          <ac:spMkLst>
            <pc:docMk/>
            <pc:sldMk cId="66072222" sldId="375"/>
            <ac:spMk id="91" creationId="{2BCB8B4F-F675-4134-B6FC-FE54CFAB1936}"/>
          </ac:spMkLst>
        </pc:s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66072222" sldId="375"/>
            <ac:grpSpMk id="75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66072222" sldId="375"/>
            <ac:grpSpMk id="85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66072222" sldId="375"/>
            <ac:grpSpMk id="93" creationId="{A6BBBA07-FBD1-4D0D-9EB9-F7608965F409}"/>
          </ac:grpSpMkLst>
        </pc:grpChg>
        <pc:grpChg chg="add del">
          <ac:chgData name="Sharon Kerr-Phillips" userId="fc51da7c74c9f04f" providerId="LiveId" clId="{113A4673-569D-4A5F-9F61-159034F8880E}" dt="2020-12-04T12:38:34.787" v="3663"/>
          <ac:grpSpMkLst>
            <pc:docMk/>
            <pc:sldMk cId="66072222" sldId="375"/>
            <ac:grpSpMk id="99" creationId="{C34AA602-4B49-4D15-8863-224D616449F5}"/>
          </ac:grpSpMkLst>
        </pc:grpChg>
        <pc:picChg chg="add mod">
          <ac:chgData name="Sharon Kerr-Phillips" userId="fc51da7c74c9f04f" providerId="LiveId" clId="{113A4673-569D-4A5F-9F61-159034F8880E}" dt="2020-12-04T12:38:23.680" v="3656" actId="27614"/>
          <ac:picMkLst>
            <pc:docMk/>
            <pc:sldMk cId="66072222" sldId="375"/>
            <ac:picMk id="15362" creationId="{C3470230-F5E8-4377-967F-63EB0187B3D9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781795242" sldId="376"/>
        </pc:sldMkLst>
        <pc:spChg chg="del mod">
          <ac:chgData name="Sharon Kerr-Phillips" userId="fc51da7c74c9f04f" providerId="LiveId" clId="{113A4673-569D-4A5F-9F61-159034F8880E}" dt="2020-12-04T12:38:38.418" v="3664" actId="26606"/>
          <ac:spMkLst>
            <pc:docMk/>
            <pc:sldMk cId="781795242" sldId="376"/>
            <ac:spMk id="2" creationId="{46C3A5DB-4B66-434C-81D4-7507F70AEEE2}"/>
          </ac:spMkLst>
        </pc:spChg>
        <pc:spChg chg="del">
          <ac:chgData name="Sharon Kerr-Phillips" userId="fc51da7c74c9f04f" providerId="LiveId" clId="{113A4673-569D-4A5F-9F61-159034F8880E}" dt="2020-12-04T09:16:41.801" v="1454"/>
          <ac:spMkLst>
            <pc:docMk/>
            <pc:sldMk cId="781795242" sldId="376"/>
            <ac:spMk id="3" creationId="{64AEE6A9-07E4-45BD-A45A-2B403298923D}"/>
          </ac:spMkLst>
        </pc:spChg>
        <pc:spChg chg="del mod">
          <ac:chgData name="Sharon Kerr-Phillips" userId="fc51da7c74c9f04f" providerId="LiveId" clId="{113A4673-569D-4A5F-9F61-159034F8880E}" dt="2020-12-04T12:38:38.418" v="3664" actId="26606"/>
          <ac:spMkLst>
            <pc:docMk/>
            <pc:sldMk cId="781795242" sldId="376"/>
            <ac:spMk id="4" creationId="{36835652-B426-4E50-8BAA-1B1B2197E88B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1795242" sldId="376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1795242" sldId="376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1795242" sldId="376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1795242" sldId="376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781795242" sldId="376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781795242" sldId="376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781795242" sldId="376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38.418" v="3664" actId="26606"/>
          <ac:picMkLst>
            <pc:docMk/>
            <pc:sldMk cId="781795242" sldId="376"/>
            <ac:picMk id="16386" creationId="{9AA7040F-EF81-4B63-B2B7-E7B408B1BCA3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82203459" sldId="377"/>
        </pc:sldMkLst>
        <pc:spChg chg="del mod">
          <ac:chgData name="Sharon Kerr-Phillips" userId="fc51da7c74c9f04f" providerId="LiveId" clId="{113A4673-569D-4A5F-9F61-159034F8880E}" dt="2020-12-04T12:38:43.252" v="3665" actId="26606"/>
          <ac:spMkLst>
            <pc:docMk/>
            <pc:sldMk cId="382203459" sldId="377"/>
            <ac:spMk id="2" creationId="{E8C6C517-CA22-4CDD-B02B-6BA8E4BC8413}"/>
          </ac:spMkLst>
        </pc:spChg>
        <pc:spChg chg="del">
          <ac:chgData name="Sharon Kerr-Phillips" userId="fc51da7c74c9f04f" providerId="LiveId" clId="{113A4673-569D-4A5F-9F61-159034F8880E}" dt="2020-12-04T09:17:10.243" v="1456"/>
          <ac:spMkLst>
            <pc:docMk/>
            <pc:sldMk cId="382203459" sldId="377"/>
            <ac:spMk id="3" creationId="{166F995F-3DEE-4466-B012-04F36A96DBBB}"/>
          </ac:spMkLst>
        </pc:spChg>
        <pc:spChg chg="del mod">
          <ac:chgData name="Sharon Kerr-Phillips" userId="fc51da7c74c9f04f" providerId="LiveId" clId="{113A4673-569D-4A5F-9F61-159034F8880E}" dt="2020-12-04T12:38:43.252" v="3665" actId="26606"/>
          <ac:spMkLst>
            <pc:docMk/>
            <pc:sldMk cId="382203459" sldId="377"/>
            <ac:spMk id="4" creationId="{7897EF15-B81D-43A6-B341-F2D8BCBE7CDD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2203459" sldId="377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2203459" sldId="377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2203459" sldId="377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2203459" sldId="377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82203459" sldId="377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82203459" sldId="377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82203459" sldId="377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43.252" v="3665" actId="26606"/>
          <ac:picMkLst>
            <pc:docMk/>
            <pc:sldMk cId="382203459" sldId="377"/>
            <ac:picMk id="17410" creationId="{8DDDD31A-B02D-4796-9AAA-2853896DB130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569707394" sldId="378"/>
        </pc:sldMkLst>
        <pc:spChg chg="del mod">
          <ac:chgData name="Sharon Kerr-Phillips" userId="fc51da7c74c9f04f" providerId="LiveId" clId="{113A4673-569D-4A5F-9F61-159034F8880E}" dt="2020-12-04T12:38:47.656" v="3666" actId="26606"/>
          <ac:spMkLst>
            <pc:docMk/>
            <pc:sldMk cId="2569707394" sldId="378"/>
            <ac:spMk id="2" creationId="{A147420B-563A-46F9-9887-28ED309E5673}"/>
          </ac:spMkLst>
        </pc:spChg>
        <pc:spChg chg="del">
          <ac:chgData name="Sharon Kerr-Phillips" userId="fc51da7c74c9f04f" providerId="LiveId" clId="{113A4673-569D-4A5F-9F61-159034F8880E}" dt="2020-12-04T09:17:41.018" v="1458"/>
          <ac:spMkLst>
            <pc:docMk/>
            <pc:sldMk cId="2569707394" sldId="378"/>
            <ac:spMk id="3" creationId="{8D5AD928-AC69-446E-8803-64E6FEF485A7}"/>
          </ac:spMkLst>
        </pc:spChg>
        <pc:spChg chg="del mod">
          <ac:chgData name="Sharon Kerr-Phillips" userId="fc51da7c74c9f04f" providerId="LiveId" clId="{113A4673-569D-4A5F-9F61-159034F8880E}" dt="2020-12-04T12:38:47.656" v="3666" actId="26606"/>
          <ac:spMkLst>
            <pc:docMk/>
            <pc:sldMk cId="2569707394" sldId="378"/>
            <ac:spMk id="4" creationId="{E239352F-2870-4416-B62A-BA808FAED9D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569707394" sldId="378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569707394" sldId="378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569707394" sldId="378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569707394" sldId="378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569707394" sldId="378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569707394" sldId="378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569707394" sldId="378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47.656" v="3666" actId="26606"/>
          <ac:picMkLst>
            <pc:docMk/>
            <pc:sldMk cId="2569707394" sldId="378"/>
            <ac:picMk id="18434" creationId="{E6A4567D-7445-43A7-AE78-33050AF0577A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910523706" sldId="379"/>
        </pc:sldMkLst>
        <pc:spChg chg="del mod">
          <ac:chgData name="Sharon Kerr-Phillips" userId="fc51da7c74c9f04f" providerId="LiveId" clId="{113A4673-569D-4A5F-9F61-159034F8880E}" dt="2020-12-04T12:38:51.296" v="3667" actId="26606"/>
          <ac:spMkLst>
            <pc:docMk/>
            <pc:sldMk cId="910523706" sldId="379"/>
            <ac:spMk id="2" creationId="{C00AC51C-EB05-4857-B850-1C355CED1DD3}"/>
          </ac:spMkLst>
        </pc:spChg>
        <pc:spChg chg="del">
          <ac:chgData name="Sharon Kerr-Phillips" userId="fc51da7c74c9f04f" providerId="LiveId" clId="{113A4673-569D-4A5F-9F61-159034F8880E}" dt="2020-12-04T09:18:07.919" v="1460"/>
          <ac:spMkLst>
            <pc:docMk/>
            <pc:sldMk cId="910523706" sldId="379"/>
            <ac:spMk id="3" creationId="{D7165ABD-2A2D-4500-945F-0F8850A8066E}"/>
          </ac:spMkLst>
        </pc:spChg>
        <pc:spChg chg="del mod">
          <ac:chgData name="Sharon Kerr-Phillips" userId="fc51da7c74c9f04f" providerId="LiveId" clId="{113A4673-569D-4A5F-9F61-159034F8880E}" dt="2020-12-04T12:38:51.296" v="3667" actId="26606"/>
          <ac:spMkLst>
            <pc:docMk/>
            <pc:sldMk cId="910523706" sldId="379"/>
            <ac:spMk id="4" creationId="{ED7DCC08-8EF8-4800-A7A1-A242CFEA267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910523706" sldId="379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910523706" sldId="379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910523706" sldId="379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910523706" sldId="379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910523706" sldId="379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910523706" sldId="379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910523706" sldId="379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51.296" v="3667" actId="26606"/>
          <ac:picMkLst>
            <pc:docMk/>
            <pc:sldMk cId="910523706" sldId="379"/>
            <ac:picMk id="19458" creationId="{18E39905-A77C-4F95-8799-7620A176D914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06176545" sldId="380"/>
        </pc:sldMkLst>
        <pc:spChg chg="del mod">
          <ac:chgData name="Sharon Kerr-Phillips" userId="fc51da7c74c9f04f" providerId="LiveId" clId="{113A4673-569D-4A5F-9F61-159034F8880E}" dt="2020-12-04T12:38:54.585" v="3668" actId="26606"/>
          <ac:spMkLst>
            <pc:docMk/>
            <pc:sldMk cId="106176545" sldId="380"/>
            <ac:spMk id="2" creationId="{E20632BB-3E8D-4501-97E4-AE707AF88E84}"/>
          </ac:spMkLst>
        </pc:spChg>
        <pc:spChg chg="del">
          <ac:chgData name="Sharon Kerr-Phillips" userId="fc51da7c74c9f04f" providerId="LiveId" clId="{113A4673-569D-4A5F-9F61-159034F8880E}" dt="2020-12-04T09:18:30.313" v="1462"/>
          <ac:spMkLst>
            <pc:docMk/>
            <pc:sldMk cId="106176545" sldId="380"/>
            <ac:spMk id="3" creationId="{E3F34E13-2EFE-4B7C-A97B-DC6FFB0B5430}"/>
          </ac:spMkLst>
        </pc:spChg>
        <pc:spChg chg="del mod">
          <ac:chgData name="Sharon Kerr-Phillips" userId="fc51da7c74c9f04f" providerId="LiveId" clId="{113A4673-569D-4A5F-9F61-159034F8880E}" dt="2020-12-04T12:38:54.585" v="3668" actId="26606"/>
          <ac:spMkLst>
            <pc:docMk/>
            <pc:sldMk cId="106176545" sldId="380"/>
            <ac:spMk id="4" creationId="{27A88A84-C629-4407-9B69-2D7CFE3F5201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106176545" sldId="380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106176545" sldId="380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106176545" sldId="380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106176545" sldId="380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106176545" sldId="380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106176545" sldId="380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106176545" sldId="380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54.585" v="3668" actId="26606"/>
          <ac:picMkLst>
            <pc:docMk/>
            <pc:sldMk cId="106176545" sldId="380"/>
            <ac:picMk id="20482" creationId="{A2F15703-0F2B-4263-8C98-F77F26CFC160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824114519" sldId="381"/>
        </pc:sldMkLst>
        <pc:spChg chg="del mod">
          <ac:chgData name="Sharon Kerr-Phillips" userId="fc51da7c74c9f04f" providerId="LiveId" clId="{113A4673-569D-4A5F-9F61-159034F8880E}" dt="2020-12-04T12:38:57.493" v="3669" actId="26606"/>
          <ac:spMkLst>
            <pc:docMk/>
            <pc:sldMk cId="2824114519" sldId="381"/>
            <ac:spMk id="2" creationId="{6FA8E1D3-177A-4645-8619-0B7136632CE0}"/>
          </ac:spMkLst>
        </pc:spChg>
        <pc:spChg chg="del">
          <ac:chgData name="Sharon Kerr-Phillips" userId="fc51da7c74c9f04f" providerId="LiveId" clId="{113A4673-569D-4A5F-9F61-159034F8880E}" dt="2020-12-04T09:18:51.762" v="1464"/>
          <ac:spMkLst>
            <pc:docMk/>
            <pc:sldMk cId="2824114519" sldId="381"/>
            <ac:spMk id="3" creationId="{AD644751-489D-4B27-B3E5-5B34EEA57966}"/>
          </ac:spMkLst>
        </pc:spChg>
        <pc:spChg chg="del mod">
          <ac:chgData name="Sharon Kerr-Phillips" userId="fc51da7c74c9f04f" providerId="LiveId" clId="{113A4673-569D-4A5F-9F61-159034F8880E}" dt="2020-12-04T12:38:57.493" v="3669" actId="26606"/>
          <ac:spMkLst>
            <pc:docMk/>
            <pc:sldMk cId="2824114519" sldId="381"/>
            <ac:spMk id="4" creationId="{43D9C223-EE31-4A48-BE0E-4BFBE4FF3111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824114519" sldId="381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824114519" sldId="381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824114519" sldId="381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824114519" sldId="381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824114519" sldId="381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824114519" sldId="381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824114519" sldId="381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8:57.493" v="3669" actId="26606"/>
          <ac:picMkLst>
            <pc:docMk/>
            <pc:sldMk cId="2824114519" sldId="381"/>
            <ac:picMk id="21506" creationId="{7469EB8B-6430-447B-A745-258D89665E30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416928542" sldId="382"/>
        </pc:sldMkLst>
        <pc:spChg chg="add del mod">
          <ac:chgData name="Sharon Kerr-Phillips" userId="fc51da7c74c9f04f" providerId="LiveId" clId="{113A4673-569D-4A5F-9F61-159034F8880E}" dt="2020-12-04T12:39:09.329" v="3672" actId="26606"/>
          <ac:spMkLst>
            <pc:docMk/>
            <pc:sldMk cId="416928542" sldId="382"/>
            <ac:spMk id="2" creationId="{8191C6C3-99C3-4923-829A-B5AC359877F5}"/>
          </ac:spMkLst>
        </pc:spChg>
        <pc:spChg chg="del">
          <ac:chgData name="Sharon Kerr-Phillips" userId="fc51da7c74c9f04f" providerId="LiveId" clId="{113A4673-569D-4A5F-9F61-159034F8880E}" dt="2020-12-04T09:19:16.214" v="1466"/>
          <ac:spMkLst>
            <pc:docMk/>
            <pc:sldMk cId="416928542" sldId="382"/>
            <ac:spMk id="3" creationId="{6734141D-A3F0-4AF9-BF78-C1F42C0E6023}"/>
          </ac:spMkLst>
        </pc:spChg>
        <pc:spChg chg="add del mod">
          <ac:chgData name="Sharon Kerr-Phillips" userId="fc51da7c74c9f04f" providerId="LiveId" clId="{113A4673-569D-4A5F-9F61-159034F8880E}" dt="2020-12-04T12:39:09.329" v="3672" actId="26606"/>
          <ac:spMkLst>
            <pc:docMk/>
            <pc:sldMk cId="416928542" sldId="382"/>
            <ac:spMk id="4" creationId="{EA8511D6-E28A-4707-BE70-52E86B2C46E3}"/>
          </ac:spMkLst>
        </pc:spChg>
        <pc:spChg chg="add del">
          <ac:chgData name="Sharon Kerr-Phillips" userId="fc51da7c74c9f04f" providerId="LiveId" clId="{113A4673-569D-4A5F-9F61-159034F8880E}" dt="2020-12-04T12:39:09.313" v="3671" actId="26606"/>
          <ac:spMkLst>
            <pc:docMk/>
            <pc:sldMk cId="416928542" sldId="382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39:09.313" v="3671" actId="26606"/>
          <ac:spMkLst>
            <pc:docMk/>
            <pc:sldMk cId="416928542" sldId="382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39:09.313" v="3671" actId="26606"/>
          <ac:spMkLst>
            <pc:docMk/>
            <pc:sldMk cId="416928542" sldId="382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39:09.313" v="3671" actId="26606"/>
          <ac:spMkLst>
            <pc:docMk/>
            <pc:sldMk cId="416928542" sldId="382"/>
            <ac:spMk id="85" creationId="{C6FBFCE4-B693-49EB-9CE1-4420332195E7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416928542" sldId="382"/>
            <ac:spMk id="91" creationId="{2BCB8B4F-F675-4134-B6FC-FE54CFAB1936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416928542" sldId="382"/>
            <ac:spMk id="22532" creationId="{E3CD7FE7-1237-41A0-B6C8-B0EFC310C435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416928542" sldId="382"/>
            <ac:spMk id="22533" creationId="{EB4E13AA-9A9A-446A-B0A3-443BA34BB51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416928542" sldId="382"/>
            <ac:spMk id="22541" creationId="{FC62434D-2094-4FE0-9DE1-66F7D01E0F9F}"/>
          </ac:spMkLst>
        </pc:spChg>
        <pc:grpChg chg="add del">
          <ac:chgData name="Sharon Kerr-Phillips" userId="fc51da7c74c9f04f" providerId="LiveId" clId="{113A4673-569D-4A5F-9F61-159034F8880E}" dt="2020-12-04T12:39:09.313" v="3671" actId="26606"/>
          <ac:grpSpMkLst>
            <pc:docMk/>
            <pc:sldMk cId="416928542" sldId="382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39:09.313" v="3671" actId="26606"/>
          <ac:grpSpMkLst>
            <pc:docMk/>
            <pc:sldMk cId="416928542" sldId="382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39:09.313" v="3671" actId="26606"/>
          <ac:grpSpMkLst>
            <pc:docMk/>
            <pc:sldMk cId="416928542" sldId="382"/>
            <ac:grpSpMk id="93" creationId="{2993EE7D-6C2F-43A3-9C60-0C79DB9E529F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416928542" sldId="382"/>
            <ac:grpSpMk id="99" creationId="{C34AA602-4B49-4D15-8863-224D616449F5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416928542" sldId="382"/>
            <ac:grpSpMk id="22534" creationId="{5FFA6810-6C3D-4754-B472-DF60413D61FE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416928542" sldId="382"/>
            <ac:grpSpMk id="22542" creationId="{2767291C-F63A-465E-A2D1-04BA96121FE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416928542" sldId="382"/>
            <ac:grpSpMk id="22544" creationId="{A6BBBA07-FBD1-4D0D-9EB9-F7608965F409}"/>
          </ac:grpSpMkLst>
        </pc:grpChg>
        <pc:picChg chg="add mod">
          <ac:chgData name="Sharon Kerr-Phillips" userId="fc51da7c74c9f04f" providerId="LiveId" clId="{113A4673-569D-4A5F-9F61-159034F8880E}" dt="2020-12-04T12:39:09.329" v="3672" actId="26606"/>
          <ac:picMkLst>
            <pc:docMk/>
            <pc:sldMk cId="416928542" sldId="382"/>
            <ac:picMk id="22530" creationId="{242AE0EC-3C28-4CC2-8F2E-AF05A6023EE4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64740474" sldId="383"/>
        </pc:sldMkLst>
        <pc:spChg chg="del mod">
          <ac:chgData name="Sharon Kerr-Phillips" userId="fc51da7c74c9f04f" providerId="LiveId" clId="{113A4673-569D-4A5F-9F61-159034F8880E}" dt="2020-12-04T12:39:18.463" v="3673" actId="26606"/>
          <ac:spMkLst>
            <pc:docMk/>
            <pc:sldMk cId="64740474" sldId="383"/>
            <ac:spMk id="2" creationId="{2D19868C-9705-4BB3-9D70-3526E8598407}"/>
          </ac:spMkLst>
        </pc:spChg>
        <pc:spChg chg="del">
          <ac:chgData name="Sharon Kerr-Phillips" userId="fc51da7c74c9f04f" providerId="LiveId" clId="{113A4673-569D-4A5F-9F61-159034F8880E}" dt="2020-12-04T09:19:51.051" v="1468"/>
          <ac:spMkLst>
            <pc:docMk/>
            <pc:sldMk cId="64740474" sldId="383"/>
            <ac:spMk id="3" creationId="{E78394C6-74EC-418E-BF35-767E48BF1E28}"/>
          </ac:spMkLst>
        </pc:spChg>
        <pc:spChg chg="del mod">
          <ac:chgData name="Sharon Kerr-Phillips" userId="fc51da7c74c9f04f" providerId="LiveId" clId="{113A4673-569D-4A5F-9F61-159034F8880E}" dt="2020-12-04T12:39:18.463" v="3673" actId="26606"/>
          <ac:spMkLst>
            <pc:docMk/>
            <pc:sldMk cId="64740474" sldId="383"/>
            <ac:spMk id="4" creationId="{5584247A-F471-469E-A80C-8BA1D2CA5C9E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64740474" sldId="383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64740474" sldId="383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64740474" sldId="383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64740474" sldId="383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64740474" sldId="383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64740474" sldId="383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64740474" sldId="383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9:18.463" v="3673" actId="26606"/>
          <ac:picMkLst>
            <pc:docMk/>
            <pc:sldMk cId="64740474" sldId="383"/>
            <ac:picMk id="23554" creationId="{1FB2884F-8B58-4DD8-98CA-34905C03F56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211127936" sldId="384"/>
        </pc:sldMkLst>
        <pc:spChg chg="del">
          <ac:chgData name="Sharon Kerr-Phillips" userId="fc51da7c74c9f04f" providerId="LiveId" clId="{113A4673-569D-4A5F-9F61-159034F8880E}" dt="2020-12-04T09:20:38.511" v="1471" actId="26606"/>
          <ac:spMkLst>
            <pc:docMk/>
            <pc:sldMk cId="2211127936" sldId="384"/>
            <ac:spMk id="2" creationId="{67DAA3F8-ADE8-462E-A1EF-0994185F50B5}"/>
          </ac:spMkLst>
        </pc:spChg>
        <pc:spChg chg="del">
          <ac:chgData name="Sharon Kerr-Phillips" userId="fc51da7c74c9f04f" providerId="LiveId" clId="{113A4673-569D-4A5F-9F61-159034F8880E}" dt="2020-12-04T09:20:36.879" v="1470"/>
          <ac:spMkLst>
            <pc:docMk/>
            <pc:sldMk cId="2211127936" sldId="384"/>
            <ac:spMk id="3" creationId="{AB1B080F-9B36-4591-82B1-7D2B90D33CEE}"/>
          </ac:spMkLst>
        </pc:spChg>
        <pc:spChg chg="del">
          <ac:chgData name="Sharon Kerr-Phillips" userId="fc51da7c74c9f04f" providerId="LiveId" clId="{113A4673-569D-4A5F-9F61-159034F8880E}" dt="2020-12-04T09:20:38.511" v="1471" actId="26606"/>
          <ac:spMkLst>
            <pc:docMk/>
            <pc:sldMk cId="2211127936" sldId="384"/>
            <ac:spMk id="4" creationId="{F55E21A3-524B-49A0-8862-29479852A6B5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2211127936" sldId="384"/>
            <ac:spMk id="71" creationId="{42A4FC2C-047E-45A5-965D-8E1E3BF09BC6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211127936" sldId="384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211127936" sldId="38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211127936" sldId="384"/>
            <ac:spMk id="85" creationId="{C6FBFCE4-B693-49EB-9CE1-4420332195E7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211127936" sldId="384"/>
            <ac:spMk id="24580" creationId="{14995E8B-DB3C-4E23-9186-1613402BFDCF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211127936" sldId="384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211127936" sldId="38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211127936" sldId="384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9:21.348" v="3674" actId="26606"/>
          <ac:picMkLst>
            <pc:docMk/>
            <pc:sldMk cId="2211127936" sldId="384"/>
            <ac:picMk id="24578" creationId="{9CFE7A21-E15E-4181-8A2F-C0EB76344FBE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784198272" sldId="385"/>
        </pc:sldMkLst>
        <pc:spChg chg="del mod">
          <ac:chgData name="Sharon Kerr-Phillips" userId="fc51da7c74c9f04f" providerId="LiveId" clId="{113A4673-569D-4A5F-9F61-159034F8880E}" dt="2020-12-04T12:39:24.310" v="3675" actId="26606"/>
          <ac:spMkLst>
            <pc:docMk/>
            <pc:sldMk cId="784198272" sldId="385"/>
            <ac:spMk id="2" creationId="{64689E02-8453-4212-AFE7-F48B1CA3D7A9}"/>
          </ac:spMkLst>
        </pc:spChg>
        <pc:spChg chg="del">
          <ac:chgData name="Sharon Kerr-Phillips" userId="fc51da7c74c9f04f" providerId="LiveId" clId="{113A4673-569D-4A5F-9F61-159034F8880E}" dt="2020-12-04T09:21:13.751" v="1473"/>
          <ac:spMkLst>
            <pc:docMk/>
            <pc:sldMk cId="784198272" sldId="385"/>
            <ac:spMk id="3" creationId="{1B004A42-44BC-4E26-AC9C-D1448B92F8B8}"/>
          </ac:spMkLst>
        </pc:spChg>
        <pc:spChg chg="del mod">
          <ac:chgData name="Sharon Kerr-Phillips" userId="fc51da7c74c9f04f" providerId="LiveId" clId="{113A4673-569D-4A5F-9F61-159034F8880E}" dt="2020-12-04T12:39:24.310" v="3675" actId="26606"/>
          <ac:spMkLst>
            <pc:docMk/>
            <pc:sldMk cId="784198272" sldId="385"/>
            <ac:spMk id="4" creationId="{DF9B69F5-B55B-49FB-B4E7-0D7E466A5BCD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4198272" sldId="385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4198272" sldId="385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4198272" sldId="385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784198272" sldId="385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784198272" sldId="385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784198272" sldId="385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784198272" sldId="385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9:24.310" v="3675" actId="26606"/>
          <ac:picMkLst>
            <pc:docMk/>
            <pc:sldMk cId="784198272" sldId="385"/>
            <ac:picMk id="25602" creationId="{3DF4D498-3C85-413D-9ED7-965461ABDEEB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890523721" sldId="386"/>
        </pc:sldMkLst>
        <pc:spChg chg="del mod">
          <ac:chgData name="Sharon Kerr-Phillips" userId="fc51da7c74c9f04f" providerId="LiveId" clId="{113A4673-569D-4A5F-9F61-159034F8880E}" dt="2020-12-04T12:39:27.896" v="3676" actId="26606"/>
          <ac:spMkLst>
            <pc:docMk/>
            <pc:sldMk cId="3890523721" sldId="386"/>
            <ac:spMk id="2" creationId="{48CF9871-1D77-467E-BCBE-B0A7957B12B1}"/>
          </ac:spMkLst>
        </pc:spChg>
        <pc:spChg chg="del">
          <ac:chgData name="Sharon Kerr-Phillips" userId="fc51da7c74c9f04f" providerId="LiveId" clId="{113A4673-569D-4A5F-9F61-159034F8880E}" dt="2020-12-04T09:21:41.924" v="1475"/>
          <ac:spMkLst>
            <pc:docMk/>
            <pc:sldMk cId="3890523721" sldId="386"/>
            <ac:spMk id="3" creationId="{6767E6EE-2797-496D-8C00-0B2F559265A1}"/>
          </ac:spMkLst>
        </pc:spChg>
        <pc:spChg chg="del mod">
          <ac:chgData name="Sharon Kerr-Phillips" userId="fc51da7c74c9f04f" providerId="LiveId" clId="{113A4673-569D-4A5F-9F61-159034F8880E}" dt="2020-12-04T12:39:27.896" v="3676" actId="26606"/>
          <ac:spMkLst>
            <pc:docMk/>
            <pc:sldMk cId="3890523721" sldId="386"/>
            <ac:spMk id="4" creationId="{E30737B1-BB35-452D-8158-4D81406746E8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90523721" sldId="386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90523721" sldId="386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90523721" sldId="386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890523721" sldId="386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890523721" sldId="386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890523721" sldId="386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890523721" sldId="386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9:27.896" v="3676" actId="26606"/>
          <ac:picMkLst>
            <pc:docMk/>
            <pc:sldMk cId="3890523721" sldId="386"/>
            <ac:picMk id="26626" creationId="{37052926-3033-45CA-9419-936931E247DF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206486573" sldId="387"/>
        </pc:sldMkLst>
        <pc:spChg chg="del mod">
          <ac:chgData name="Sharon Kerr-Phillips" userId="fc51da7c74c9f04f" providerId="LiveId" clId="{113A4673-569D-4A5F-9F61-159034F8880E}" dt="2020-12-04T12:39:43.702" v="3677" actId="26606"/>
          <ac:spMkLst>
            <pc:docMk/>
            <pc:sldMk cId="3206486573" sldId="387"/>
            <ac:spMk id="2" creationId="{B16B9050-8C2A-4A37-840A-DBD72333CBCA}"/>
          </ac:spMkLst>
        </pc:spChg>
        <pc:spChg chg="del">
          <ac:chgData name="Sharon Kerr-Phillips" userId="fc51da7c74c9f04f" providerId="LiveId" clId="{113A4673-569D-4A5F-9F61-159034F8880E}" dt="2020-12-04T09:22:18.061" v="1477"/>
          <ac:spMkLst>
            <pc:docMk/>
            <pc:sldMk cId="3206486573" sldId="387"/>
            <ac:spMk id="3" creationId="{742DBDD8-F994-4FF3-A0CF-A7018B53A6F9}"/>
          </ac:spMkLst>
        </pc:spChg>
        <pc:spChg chg="del mod">
          <ac:chgData name="Sharon Kerr-Phillips" userId="fc51da7c74c9f04f" providerId="LiveId" clId="{113A4673-569D-4A5F-9F61-159034F8880E}" dt="2020-12-04T12:39:43.702" v="3677" actId="26606"/>
          <ac:spMkLst>
            <pc:docMk/>
            <pc:sldMk cId="3206486573" sldId="387"/>
            <ac:spMk id="4" creationId="{F6E04DE9-40B6-48E8-A4E2-351CD0B70837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206486573" sldId="387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206486573" sldId="387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206486573" sldId="387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3206486573" sldId="387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206486573" sldId="387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206486573" sldId="387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3206486573" sldId="387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9:43.702" v="3677" actId="26606"/>
          <ac:picMkLst>
            <pc:docMk/>
            <pc:sldMk cId="3206486573" sldId="387"/>
            <ac:picMk id="27650" creationId="{36C14BDC-3A7A-48BD-BDFF-D323C8C7022A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065360015" sldId="388"/>
        </pc:sldMkLst>
        <pc:spChg chg="del mod">
          <ac:chgData name="Sharon Kerr-Phillips" userId="fc51da7c74c9f04f" providerId="LiveId" clId="{113A4673-569D-4A5F-9F61-159034F8880E}" dt="2020-12-04T12:39:47.497" v="3678" actId="26606"/>
          <ac:spMkLst>
            <pc:docMk/>
            <pc:sldMk cId="2065360015" sldId="388"/>
            <ac:spMk id="2" creationId="{75A6BB5B-99DB-4812-9ACF-EAAA1F7C7FAE}"/>
          </ac:spMkLst>
        </pc:spChg>
        <pc:spChg chg="del">
          <ac:chgData name="Sharon Kerr-Phillips" userId="fc51da7c74c9f04f" providerId="LiveId" clId="{113A4673-569D-4A5F-9F61-159034F8880E}" dt="2020-12-04T09:22:48.235" v="1479"/>
          <ac:spMkLst>
            <pc:docMk/>
            <pc:sldMk cId="2065360015" sldId="388"/>
            <ac:spMk id="3" creationId="{F3EC8C2F-8253-4C14-A904-09FFE1AD791E}"/>
          </ac:spMkLst>
        </pc:spChg>
        <pc:spChg chg="del mod">
          <ac:chgData name="Sharon Kerr-Phillips" userId="fc51da7c74c9f04f" providerId="LiveId" clId="{113A4673-569D-4A5F-9F61-159034F8880E}" dt="2020-12-04T12:39:47.497" v="3678" actId="26606"/>
          <ac:spMkLst>
            <pc:docMk/>
            <pc:sldMk cId="2065360015" sldId="388"/>
            <ac:spMk id="4" creationId="{8972E9D6-E5B7-4383-82F9-CEC270886ACB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065360015" sldId="388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065360015" sldId="388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065360015" sldId="388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0:03.559" v="3692"/>
          <ac:spMkLst>
            <pc:docMk/>
            <pc:sldMk cId="2065360015" sldId="388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065360015" sldId="388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065360015" sldId="388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0:03.559" v="3692"/>
          <ac:grpSpMkLst>
            <pc:docMk/>
            <pc:sldMk cId="2065360015" sldId="388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39:47.497" v="3678" actId="26606"/>
          <ac:picMkLst>
            <pc:docMk/>
            <pc:sldMk cId="2065360015" sldId="388"/>
            <ac:picMk id="28674" creationId="{BEA1E300-3BFC-4373-A4CA-D9457E430C14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535687496" sldId="389"/>
        </pc:sldMkLst>
        <pc:spChg chg="del mod">
          <ac:chgData name="Sharon Kerr-Phillips" userId="fc51da7c74c9f04f" providerId="LiveId" clId="{113A4673-569D-4A5F-9F61-159034F8880E}" dt="2020-12-04T12:40:06.133" v="3693" actId="26606"/>
          <ac:spMkLst>
            <pc:docMk/>
            <pc:sldMk cId="1535687496" sldId="389"/>
            <ac:spMk id="2" creationId="{1E3A840D-4CBA-461D-AD38-2E35ADB87B12}"/>
          </ac:spMkLst>
        </pc:spChg>
        <pc:spChg chg="del">
          <ac:chgData name="Sharon Kerr-Phillips" userId="fc51da7c74c9f04f" providerId="LiveId" clId="{113A4673-569D-4A5F-9F61-159034F8880E}" dt="2020-12-04T09:23:41.922" v="1481"/>
          <ac:spMkLst>
            <pc:docMk/>
            <pc:sldMk cId="1535687496" sldId="389"/>
            <ac:spMk id="3" creationId="{7C232D31-EBC6-4732-A78C-4D08ED6AA1EE}"/>
          </ac:spMkLst>
        </pc:spChg>
        <pc:spChg chg="del mod">
          <ac:chgData name="Sharon Kerr-Phillips" userId="fc51da7c74c9f04f" providerId="LiveId" clId="{113A4673-569D-4A5F-9F61-159034F8880E}" dt="2020-12-04T12:40:06.133" v="3693" actId="26606"/>
          <ac:spMkLst>
            <pc:docMk/>
            <pc:sldMk cId="1535687496" sldId="389"/>
            <ac:spMk id="4" creationId="{9D5945E9-28FD-423F-9B72-3007F3762B3E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1535687496" sldId="389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1535687496" sldId="389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1535687496" sldId="389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1535687496" sldId="389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1535687496" sldId="389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1535687496" sldId="389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1535687496" sldId="389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0:06.133" v="3693" actId="26606"/>
          <ac:picMkLst>
            <pc:docMk/>
            <pc:sldMk cId="1535687496" sldId="389"/>
            <ac:picMk id="29698" creationId="{D16980D0-4CFE-42DA-A291-D63B9930D16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885053193" sldId="390"/>
        </pc:sldMkLst>
        <pc:spChg chg="del mod">
          <ac:chgData name="Sharon Kerr-Phillips" userId="fc51da7c74c9f04f" providerId="LiveId" clId="{113A4673-569D-4A5F-9F61-159034F8880E}" dt="2020-12-04T12:40:10.047" v="3694" actId="26606"/>
          <ac:spMkLst>
            <pc:docMk/>
            <pc:sldMk cId="885053193" sldId="390"/>
            <ac:spMk id="2" creationId="{D7A58AA3-E9EF-4B3B-929E-C5D600ABC203}"/>
          </ac:spMkLst>
        </pc:spChg>
        <pc:spChg chg="del">
          <ac:chgData name="Sharon Kerr-Phillips" userId="fc51da7c74c9f04f" providerId="LiveId" clId="{113A4673-569D-4A5F-9F61-159034F8880E}" dt="2020-12-04T09:24:56.626" v="1483"/>
          <ac:spMkLst>
            <pc:docMk/>
            <pc:sldMk cId="885053193" sldId="390"/>
            <ac:spMk id="3" creationId="{307F20F4-A9F1-4973-BA7F-82D0D2ED8856}"/>
          </ac:spMkLst>
        </pc:spChg>
        <pc:spChg chg="del mod">
          <ac:chgData name="Sharon Kerr-Phillips" userId="fc51da7c74c9f04f" providerId="LiveId" clId="{113A4673-569D-4A5F-9F61-159034F8880E}" dt="2020-12-04T12:40:10.047" v="3694" actId="26606"/>
          <ac:spMkLst>
            <pc:docMk/>
            <pc:sldMk cId="885053193" sldId="390"/>
            <ac:spMk id="4" creationId="{0424F014-334E-4A36-804A-232EE16BF6B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85053193" sldId="390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85053193" sldId="390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85053193" sldId="390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85053193" sldId="390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885053193" sldId="390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885053193" sldId="390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885053193" sldId="390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0:10.047" v="3694" actId="26606"/>
          <ac:picMkLst>
            <pc:docMk/>
            <pc:sldMk cId="885053193" sldId="390"/>
            <ac:picMk id="30722" creationId="{218FC999-A830-4BCC-A09E-203596827D47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446394321" sldId="391"/>
        </pc:sldMkLst>
        <pc:spChg chg="del mod">
          <ac:chgData name="Sharon Kerr-Phillips" userId="fc51da7c74c9f04f" providerId="LiveId" clId="{113A4673-569D-4A5F-9F61-159034F8880E}" dt="2020-12-04T12:40:13.252" v="3695" actId="26606"/>
          <ac:spMkLst>
            <pc:docMk/>
            <pc:sldMk cId="2446394321" sldId="391"/>
            <ac:spMk id="2" creationId="{7205CE13-4C5C-44FC-9301-B2A10D8E3AE9}"/>
          </ac:spMkLst>
        </pc:spChg>
        <pc:spChg chg="del">
          <ac:chgData name="Sharon Kerr-Phillips" userId="fc51da7c74c9f04f" providerId="LiveId" clId="{113A4673-569D-4A5F-9F61-159034F8880E}" dt="2020-12-04T09:25:23.581" v="1485"/>
          <ac:spMkLst>
            <pc:docMk/>
            <pc:sldMk cId="2446394321" sldId="391"/>
            <ac:spMk id="3" creationId="{495F5D0A-70BE-4E68-99C2-E581119289B6}"/>
          </ac:spMkLst>
        </pc:spChg>
        <pc:spChg chg="del mod">
          <ac:chgData name="Sharon Kerr-Phillips" userId="fc51da7c74c9f04f" providerId="LiveId" clId="{113A4673-569D-4A5F-9F61-159034F8880E}" dt="2020-12-04T12:40:13.252" v="3695" actId="26606"/>
          <ac:spMkLst>
            <pc:docMk/>
            <pc:sldMk cId="2446394321" sldId="391"/>
            <ac:spMk id="4" creationId="{10AADD57-0EE9-42DD-A0D4-9149D97640B4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446394321" sldId="391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446394321" sldId="391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446394321" sldId="391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446394321" sldId="391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446394321" sldId="391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446394321" sldId="391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446394321" sldId="391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0:13.252" v="3695" actId="26606"/>
          <ac:picMkLst>
            <pc:docMk/>
            <pc:sldMk cId="2446394321" sldId="391"/>
            <ac:picMk id="31746" creationId="{20BA809B-FE55-4CC9-9A55-F4269AECAAAA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349325496" sldId="392"/>
        </pc:sldMkLst>
        <pc:spChg chg="del mod">
          <ac:chgData name="Sharon Kerr-Phillips" userId="fc51da7c74c9f04f" providerId="LiveId" clId="{113A4673-569D-4A5F-9F61-159034F8880E}" dt="2020-12-04T12:40:16.828" v="3696" actId="26606"/>
          <ac:spMkLst>
            <pc:docMk/>
            <pc:sldMk cId="3349325496" sldId="392"/>
            <ac:spMk id="2" creationId="{B7B30148-DF79-4A3D-B6E2-7D559498089F}"/>
          </ac:spMkLst>
        </pc:spChg>
        <pc:spChg chg="del">
          <ac:chgData name="Sharon Kerr-Phillips" userId="fc51da7c74c9f04f" providerId="LiveId" clId="{113A4673-569D-4A5F-9F61-159034F8880E}" dt="2020-12-04T09:26:46.348" v="1487"/>
          <ac:spMkLst>
            <pc:docMk/>
            <pc:sldMk cId="3349325496" sldId="392"/>
            <ac:spMk id="3" creationId="{975795AF-3B16-4351-AF95-73CED96D82F1}"/>
          </ac:spMkLst>
        </pc:spChg>
        <pc:spChg chg="del mod">
          <ac:chgData name="Sharon Kerr-Phillips" userId="fc51da7c74c9f04f" providerId="LiveId" clId="{113A4673-569D-4A5F-9F61-159034F8880E}" dt="2020-12-04T12:40:16.828" v="3696" actId="26606"/>
          <ac:spMkLst>
            <pc:docMk/>
            <pc:sldMk cId="3349325496" sldId="392"/>
            <ac:spMk id="4" creationId="{F458984E-10B4-4C2D-A9BC-18620485EE64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349325496" sldId="392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349325496" sldId="392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349325496" sldId="392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349325496" sldId="392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349325496" sldId="392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349325496" sldId="392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349325496" sldId="392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0:16.828" v="3696" actId="26606"/>
          <ac:picMkLst>
            <pc:docMk/>
            <pc:sldMk cId="3349325496" sldId="392"/>
            <ac:picMk id="32770" creationId="{434693CE-F7CE-46C0-AC75-B16D23BD9455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14T19:35:18.444" v="4369" actId="26606"/>
        <pc:sldMkLst>
          <pc:docMk/>
          <pc:sldMk cId="2848550012" sldId="393"/>
        </pc:sldMkLst>
        <pc:spChg chg="del mod">
          <ac:chgData name="Sharon Kerr-Phillips" userId="fc51da7c74c9f04f" providerId="LiveId" clId="{113A4673-569D-4A5F-9F61-159034F8880E}" dt="2020-12-14T19:35:08.211" v="4367" actId="478"/>
          <ac:spMkLst>
            <pc:docMk/>
            <pc:sldMk cId="2848550012" sldId="393"/>
            <ac:spMk id="2" creationId="{4D435A35-6165-4F50-82B0-2D25E1D260CC}"/>
          </ac:spMkLst>
        </pc:spChg>
        <pc:spChg chg="del">
          <ac:chgData name="Sharon Kerr-Phillips" userId="fc51da7c74c9f04f" providerId="LiveId" clId="{113A4673-569D-4A5F-9F61-159034F8880E}" dt="2020-12-04T09:28:11.636" v="1489"/>
          <ac:spMkLst>
            <pc:docMk/>
            <pc:sldMk cId="2848550012" sldId="393"/>
            <ac:spMk id="3" creationId="{27575043-AA89-40A0-B355-188431859B52}"/>
          </ac:spMkLst>
        </pc:spChg>
        <pc:spChg chg="add del mod">
          <ac:chgData name="Sharon Kerr-Phillips" userId="fc51da7c74c9f04f" providerId="LiveId" clId="{113A4673-569D-4A5F-9F61-159034F8880E}" dt="2020-12-14T19:35:18.444" v="4369" actId="26606"/>
          <ac:spMkLst>
            <pc:docMk/>
            <pc:sldMk cId="2848550012" sldId="393"/>
            <ac:spMk id="3" creationId="{4D4859BB-6AE5-4E37-86CF-99374E06C498}"/>
          </ac:spMkLst>
        </pc:spChg>
        <pc:spChg chg="del mod">
          <ac:chgData name="Sharon Kerr-Phillips" userId="fc51da7c74c9f04f" providerId="LiveId" clId="{113A4673-569D-4A5F-9F61-159034F8880E}" dt="2020-12-14T19:35:12.573" v="4368" actId="478"/>
          <ac:spMkLst>
            <pc:docMk/>
            <pc:sldMk cId="2848550012" sldId="393"/>
            <ac:spMk id="4" creationId="{2BC01751-86FC-4039-ABB4-16B30551DEA0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848550012" sldId="393"/>
            <ac:spMk id="73" creationId="{D7A453D2-15D8-4403-815F-291FA16340D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848550012" sldId="393"/>
            <ac:spMk id="75" creationId="{8161EA6B-09CA-445B-AB0D-8DF76FA92DE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848550012" sldId="393"/>
            <ac:spMk id="85" creationId="{B8114C98-A349-4111-A123-E8EAB86ABE30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848550012" sldId="393"/>
            <ac:spMk id="93" creationId="{E2D3D3F2-ABBB-4453-B1C5-1BEBF7E4DD56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848550012" sldId="393"/>
            <ac:grpSpMk id="77" creationId="{CFE4E8ED-0D9E-4CCC-B505-AC9E50FF10CE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848550012" sldId="393"/>
            <ac:grpSpMk id="87" creationId="{670FB431-AE18-414D-92F4-1D12D199115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848550012" sldId="393"/>
            <ac:grpSpMk id="95" creationId="{8214E4A5-A0D2-42C4-8D14-D2A7E495F041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848550012" sldId="393"/>
            <ac:grpSpMk id="101" creationId="{AF19A774-30A5-488B-9BAF-629C6440294E}"/>
          </ac:grpSpMkLst>
        </pc:grpChg>
        <pc:picChg chg="add del mod ord">
          <ac:chgData name="Sharon Kerr-Phillips" userId="fc51da7c74c9f04f" providerId="LiveId" clId="{113A4673-569D-4A5F-9F61-159034F8880E}" dt="2020-12-14T19:35:01.688" v="4366" actId="478"/>
          <ac:picMkLst>
            <pc:docMk/>
            <pc:sldMk cId="2848550012" sldId="393"/>
            <ac:picMk id="33794" creationId="{068B1175-C500-4461-9AE0-5971D9E03C5E}"/>
          </ac:picMkLst>
        </pc:picChg>
        <pc:picChg chg="add mod">
          <ac:chgData name="Sharon Kerr-Phillips" userId="fc51da7c74c9f04f" providerId="LiveId" clId="{113A4673-569D-4A5F-9F61-159034F8880E}" dt="2020-12-14T19:35:18.444" v="4369" actId="26606"/>
          <ac:picMkLst>
            <pc:docMk/>
            <pc:sldMk cId="2848550012" sldId="393"/>
            <ac:picMk id="33796" creationId="{5C4E1003-CC3B-4A1C-A764-BB685E6122A9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14T19:35:30.905" v="4370" actId="26606"/>
        <pc:sldMkLst>
          <pc:docMk/>
          <pc:sldMk cId="2696539786" sldId="394"/>
        </pc:sldMkLst>
        <pc:spChg chg="mod">
          <ac:chgData name="Sharon Kerr-Phillips" userId="fc51da7c74c9f04f" providerId="LiveId" clId="{113A4673-569D-4A5F-9F61-159034F8880E}" dt="2020-12-14T19:35:30.905" v="4370" actId="26606"/>
          <ac:spMkLst>
            <pc:docMk/>
            <pc:sldMk cId="2696539786" sldId="394"/>
            <ac:spMk id="2" creationId="{1F8CD7D3-1EF7-48A7-957F-F7F91DAF2192}"/>
          </ac:spMkLst>
        </pc:spChg>
        <pc:spChg chg="del">
          <ac:chgData name="Sharon Kerr-Phillips" userId="fc51da7c74c9f04f" providerId="LiveId" clId="{113A4673-569D-4A5F-9F61-159034F8880E}" dt="2020-12-04T09:28:32.982" v="1491"/>
          <ac:spMkLst>
            <pc:docMk/>
            <pc:sldMk cId="2696539786" sldId="394"/>
            <ac:spMk id="3" creationId="{6A08C1D4-2F5E-4EEB-8F32-3AF923DE809E}"/>
          </ac:spMkLst>
        </pc:spChg>
        <pc:spChg chg="del ord">
          <ac:chgData name="Sharon Kerr-Phillips" userId="fc51da7c74c9f04f" providerId="LiveId" clId="{113A4673-569D-4A5F-9F61-159034F8880E}" dt="2020-12-04T09:30:40.068" v="1562" actId="478"/>
          <ac:spMkLst>
            <pc:docMk/>
            <pc:sldMk cId="2696539786" sldId="394"/>
            <ac:spMk id="4" creationId="{EFC56282-3FF8-48CE-B43B-1DACFA770D85}"/>
          </ac:spMkLst>
        </pc:spChg>
        <pc:spChg chg="add del mod">
          <ac:chgData name="Sharon Kerr-Phillips" userId="fc51da7c74c9f04f" providerId="LiveId" clId="{113A4673-569D-4A5F-9F61-159034F8880E}" dt="2020-12-04T09:29:01.171" v="1494"/>
          <ac:spMkLst>
            <pc:docMk/>
            <pc:sldMk cId="2696539786" sldId="394"/>
            <ac:spMk id="5" creationId="{36BEE7E5-E42E-42C2-BBAF-BD0D2A5243E4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2696539786" sldId="394"/>
            <ac:spMk id="73" creationId="{7D9D36D6-2AC5-46A1-A849-4C82D5264A3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696539786" sldId="394"/>
            <ac:spMk id="75" creationId="{D790CBA0-32A4-48C6-8140-9148B3A0DA20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696539786" sldId="394"/>
            <ac:spMk id="85" creationId="{08648C95-1EC5-40D8-8D96-3DC3D112AEDC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696539786" sldId="394"/>
            <ac:spMk id="93" creationId="{909F982E-B4F0-4CF1-9698-0CA79362950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696539786" sldId="394"/>
            <ac:spMk id="34822" creationId="{82455043-5CFD-4790-A30C-152D3B6945A5}"/>
          </ac:spMkLst>
        </pc:spChg>
        <pc:spChg chg="add">
          <ac:chgData name="Sharon Kerr-Phillips" userId="fc51da7c74c9f04f" providerId="LiveId" clId="{113A4673-569D-4A5F-9F61-159034F8880E}" dt="2020-12-14T19:35:30.905" v="4370" actId="26606"/>
          <ac:spMkLst>
            <pc:docMk/>
            <pc:sldMk cId="2696539786" sldId="394"/>
            <ac:spMk id="34823" creationId="{E49CC64F-7275-4E33-961B-0C5CDC439875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696539786" sldId="394"/>
            <ac:grpSpMk id="77" creationId="{B4056F06-1067-40CC-8153-8A04EA0AB769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696539786" sldId="394"/>
            <ac:grpSpMk id="87" creationId="{010134DF-195E-4609-BE91-D38A8334E4E9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696539786" sldId="394"/>
            <ac:grpSpMk id="95" creationId="{E5A6FD1C-ABC0-436A-9073-E0EED7D8906D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696539786" sldId="394"/>
            <ac:grpSpMk id="101" creationId="{38AF1DD3-8D1D-4757-B035-70019593DDC3}"/>
          </ac:grpSpMkLst>
        </pc:grpChg>
        <pc:picChg chg="add del mod">
          <ac:chgData name="Sharon Kerr-Phillips" userId="fc51da7c74c9f04f" providerId="LiveId" clId="{113A4673-569D-4A5F-9F61-159034F8880E}" dt="2020-12-04T09:28:46.162" v="1493" actId="478"/>
          <ac:picMkLst>
            <pc:docMk/>
            <pc:sldMk cId="2696539786" sldId="394"/>
            <ac:picMk id="34818" creationId="{B6C428DB-9B2A-4643-A7FF-2ADD7F0331B7}"/>
          </ac:picMkLst>
        </pc:picChg>
        <pc:picChg chg="add mod">
          <ac:chgData name="Sharon Kerr-Phillips" userId="fc51da7c74c9f04f" providerId="LiveId" clId="{113A4673-569D-4A5F-9F61-159034F8880E}" dt="2020-12-14T19:35:30.905" v="4370" actId="26606"/>
          <ac:picMkLst>
            <pc:docMk/>
            <pc:sldMk cId="2696539786" sldId="394"/>
            <ac:picMk id="34820" creationId="{A7DFA4F5-8137-48F7-89E6-AB643C8F1A22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854270619" sldId="395"/>
        </pc:sldMkLst>
        <pc:spChg chg="mod">
          <ac:chgData name="Sharon Kerr-Phillips" userId="fc51da7c74c9f04f" providerId="LiveId" clId="{113A4673-569D-4A5F-9F61-159034F8880E}" dt="2020-12-04T23:39:03.777" v="3951" actId="26606"/>
          <ac:spMkLst>
            <pc:docMk/>
            <pc:sldMk cId="2854270619" sldId="395"/>
            <ac:spMk id="2" creationId="{4CC0F342-075D-400A-B902-1421D40ECC0F}"/>
          </ac:spMkLst>
        </pc:spChg>
        <pc:spChg chg="del">
          <ac:chgData name="Sharon Kerr-Phillips" userId="fc51da7c74c9f04f" providerId="LiveId" clId="{113A4673-569D-4A5F-9F61-159034F8880E}" dt="2020-12-04T09:32:49.416" v="1565"/>
          <ac:spMkLst>
            <pc:docMk/>
            <pc:sldMk cId="2854270619" sldId="395"/>
            <ac:spMk id="3" creationId="{31F02C8B-D5F7-4F41-8B5D-4AA417605E0E}"/>
          </ac:spMkLst>
        </pc:spChg>
        <pc:spChg chg="del">
          <ac:chgData name="Sharon Kerr-Phillips" userId="fc51da7c74c9f04f" providerId="LiveId" clId="{113A4673-569D-4A5F-9F61-159034F8880E}" dt="2020-12-04T12:06:55.497" v="3169" actId="478"/>
          <ac:spMkLst>
            <pc:docMk/>
            <pc:sldMk cId="2854270619" sldId="395"/>
            <ac:spMk id="4" creationId="{BA64B6F7-4B92-4D25-ABEF-9571998FC28F}"/>
          </ac:spMkLst>
        </pc:spChg>
        <pc:spChg chg="add del">
          <ac:chgData name="Sharon Kerr-Phillips" userId="fc51da7c74c9f04f" providerId="LiveId" clId="{113A4673-569D-4A5F-9F61-159034F8880E}" dt="2020-12-04T12:41:11.245" v="3700" actId="26606"/>
          <ac:spMkLst>
            <pc:docMk/>
            <pc:sldMk cId="2854270619" sldId="395"/>
            <ac:spMk id="71" creationId="{82455043-5CFD-4790-A30C-152D3B6945A5}"/>
          </ac:spMkLst>
        </pc:spChg>
        <pc:spChg chg="add del">
          <ac:chgData name="Sharon Kerr-Phillips" userId="fc51da7c74c9f04f" providerId="LiveId" clId="{113A4673-569D-4A5F-9F61-159034F8880E}" dt="2020-12-04T12:41:11.245" v="3700" actId="26606"/>
          <ac:spMkLst>
            <pc:docMk/>
            <pc:sldMk cId="2854270619" sldId="395"/>
            <ac:spMk id="73" creationId="{D790CBA0-32A4-48C6-8140-9148B3A0DA20}"/>
          </ac:spMkLst>
        </pc:spChg>
        <pc:spChg chg="add del">
          <ac:chgData name="Sharon Kerr-Phillips" userId="fc51da7c74c9f04f" providerId="LiveId" clId="{113A4673-569D-4A5F-9F61-159034F8880E}" dt="2020-12-04T12:41:11.245" v="3700" actId="26606"/>
          <ac:spMkLst>
            <pc:docMk/>
            <pc:sldMk cId="2854270619" sldId="395"/>
            <ac:spMk id="83" creationId="{08648C95-1EC5-40D8-8D96-3DC3D112AEDC}"/>
          </ac:spMkLst>
        </pc:spChg>
        <pc:spChg chg="add del">
          <ac:chgData name="Sharon Kerr-Phillips" userId="fc51da7c74c9f04f" providerId="LiveId" clId="{113A4673-569D-4A5F-9F61-159034F8880E}" dt="2020-12-04T12:41:11.245" v="3700" actId="26606"/>
          <ac:spMkLst>
            <pc:docMk/>
            <pc:sldMk cId="2854270619" sldId="395"/>
            <ac:spMk id="91" creationId="{909F982E-B4F0-4CF1-9698-0CA79362950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854270619" sldId="395"/>
            <ac:spMk id="35844" creationId="{7CA0DAA6-33B8-4A25-810D-2F4D816FB40E}"/>
          </ac:spMkLst>
        </pc:spChg>
        <pc:grpChg chg="add del">
          <ac:chgData name="Sharon Kerr-Phillips" userId="fc51da7c74c9f04f" providerId="LiveId" clId="{113A4673-569D-4A5F-9F61-159034F8880E}" dt="2020-12-04T12:41:11.245" v="3700" actId="26606"/>
          <ac:grpSpMkLst>
            <pc:docMk/>
            <pc:sldMk cId="2854270619" sldId="395"/>
            <ac:grpSpMk id="75" creationId="{B4056F06-1067-40CC-8153-8A04EA0AB769}"/>
          </ac:grpSpMkLst>
        </pc:grpChg>
        <pc:grpChg chg="add del">
          <ac:chgData name="Sharon Kerr-Phillips" userId="fc51da7c74c9f04f" providerId="LiveId" clId="{113A4673-569D-4A5F-9F61-159034F8880E}" dt="2020-12-04T12:41:11.245" v="3700" actId="26606"/>
          <ac:grpSpMkLst>
            <pc:docMk/>
            <pc:sldMk cId="2854270619" sldId="395"/>
            <ac:grpSpMk id="85" creationId="{010134DF-195E-4609-BE91-D38A8334E4E9}"/>
          </ac:grpSpMkLst>
        </pc:grpChg>
        <pc:grpChg chg="add del">
          <ac:chgData name="Sharon Kerr-Phillips" userId="fc51da7c74c9f04f" providerId="LiveId" clId="{113A4673-569D-4A5F-9F61-159034F8880E}" dt="2020-12-04T12:41:11.245" v="3700" actId="26606"/>
          <ac:grpSpMkLst>
            <pc:docMk/>
            <pc:sldMk cId="2854270619" sldId="395"/>
            <ac:grpSpMk id="93" creationId="{E5A6FD1C-ABC0-436A-9073-E0EED7D8906D}"/>
          </ac:grpSpMkLst>
        </pc:grpChg>
        <pc:grpChg chg="add del">
          <ac:chgData name="Sharon Kerr-Phillips" userId="fc51da7c74c9f04f" providerId="LiveId" clId="{113A4673-569D-4A5F-9F61-159034F8880E}" dt="2020-12-04T12:41:11.245" v="3700" actId="26606"/>
          <ac:grpSpMkLst>
            <pc:docMk/>
            <pc:sldMk cId="2854270619" sldId="395"/>
            <ac:grpSpMk id="99" creationId="{38AF1DD3-8D1D-4757-B035-70019593DDC3}"/>
          </ac:grpSpMkLst>
        </pc:grpChg>
        <pc:picChg chg="add mod">
          <ac:chgData name="Sharon Kerr-Phillips" userId="fc51da7c74c9f04f" providerId="LiveId" clId="{113A4673-569D-4A5F-9F61-159034F8880E}" dt="2020-12-04T23:39:03.777" v="3951" actId="26606"/>
          <ac:picMkLst>
            <pc:docMk/>
            <pc:sldMk cId="2854270619" sldId="395"/>
            <ac:picMk id="35842" creationId="{4EF27104-CF8C-4DF7-8466-CD79E56EC49E}"/>
          </ac:picMkLst>
        </pc:picChg>
      </pc:sldChg>
      <pc:sldChg chg="add del">
        <pc:chgData name="Sharon Kerr-Phillips" userId="fc51da7c74c9f04f" providerId="LiveId" clId="{113A4673-569D-4A5F-9F61-159034F8880E}" dt="2020-12-04T09:33:55.389" v="1569" actId="47"/>
        <pc:sldMkLst>
          <pc:docMk/>
          <pc:sldMk cId="2603728701" sldId="396"/>
        </pc:sldMkLst>
      </pc:sldChg>
      <pc:sldChg chg="addSp delSp modSp new mod modTransition setBg setClrOvrMap delDesignElem">
        <pc:chgData name="Sharon Kerr-Phillips" userId="fc51da7c74c9f04f" providerId="LiveId" clId="{113A4673-569D-4A5F-9F61-159034F8880E}" dt="2020-12-14T19:35:49.107" v="4371" actId="26606"/>
        <pc:sldMkLst>
          <pc:docMk/>
          <pc:sldMk cId="1345191835" sldId="397"/>
        </pc:sldMkLst>
        <pc:spChg chg="mod">
          <ac:chgData name="Sharon Kerr-Phillips" userId="fc51da7c74c9f04f" providerId="LiveId" clId="{113A4673-569D-4A5F-9F61-159034F8880E}" dt="2020-12-14T19:35:49.107" v="4371" actId="26606"/>
          <ac:spMkLst>
            <pc:docMk/>
            <pc:sldMk cId="1345191835" sldId="397"/>
            <ac:spMk id="2" creationId="{921F3E94-420A-4694-A28E-C36C703DE118}"/>
          </ac:spMkLst>
        </pc:spChg>
        <pc:spChg chg="del">
          <ac:chgData name="Sharon Kerr-Phillips" userId="fc51da7c74c9f04f" providerId="LiveId" clId="{113A4673-569D-4A5F-9F61-159034F8880E}" dt="2020-12-04T09:33:51.986" v="1568"/>
          <ac:spMkLst>
            <pc:docMk/>
            <pc:sldMk cId="1345191835" sldId="397"/>
            <ac:spMk id="3" creationId="{467B28D1-A860-4C1A-89C4-155058EDBA78}"/>
          </ac:spMkLst>
        </pc:spChg>
        <pc:spChg chg="del mod">
          <ac:chgData name="Sharon Kerr-Phillips" userId="fc51da7c74c9f04f" providerId="LiveId" clId="{113A4673-569D-4A5F-9F61-159034F8880E}" dt="2020-12-04T12:06:27.738" v="3168" actId="478"/>
          <ac:spMkLst>
            <pc:docMk/>
            <pc:sldMk cId="1345191835" sldId="397"/>
            <ac:spMk id="4" creationId="{333CD917-559C-49E1-A9F6-66BE0381D8BE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1345191835" sldId="397"/>
            <ac:spMk id="71" creationId="{7CA0DAA6-33B8-4A25-810D-2F4D816FB40E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1345191835" sldId="397"/>
            <ac:spMk id="73" creationId="{E223798C-12AD-4B0C-A50C-D676347D67CF}"/>
          </ac:spMkLst>
        </pc:spChg>
        <pc:spChg chg="add del">
          <ac:chgData name="Sharon Kerr-Phillips" userId="fc51da7c74c9f04f" providerId="LiveId" clId="{113A4673-569D-4A5F-9F61-159034F8880E}" dt="2020-12-04T23:39:28.202" v="3958"/>
          <ac:spMkLst>
            <pc:docMk/>
            <pc:sldMk cId="1345191835" sldId="397"/>
            <ac:spMk id="36868" creationId="{16C5FA50-8D52-4617-AF91-5C7B1C8352F1}"/>
          </ac:spMkLst>
        </pc:spChg>
        <pc:spChg chg="add">
          <ac:chgData name="Sharon Kerr-Phillips" userId="fc51da7c74c9f04f" providerId="LiveId" clId="{113A4673-569D-4A5F-9F61-159034F8880E}" dt="2020-12-14T19:35:49.107" v="4371" actId="26606"/>
          <ac:spMkLst>
            <pc:docMk/>
            <pc:sldMk cId="1345191835" sldId="397"/>
            <ac:spMk id="36869" creationId="{E49CC64F-7275-4E33-961B-0C5CDC439875}"/>
          </ac:spMkLst>
        </pc:spChg>
        <pc:picChg chg="add mod">
          <ac:chgData name="Sharon Kerr-Phillips" userId="fc51da7c74c9f04f" providerId="LiveId" clId="{113A4673-569D-4A5F-9F61-159034F8880E}" dt="2020-12-14T19:35:49.107" v="4371" actId="26606"/>
          <ac:picMkLst>
            <pc:docMk/>
            <pc:sldMk cId="1345191835" sldId="397"/>
            <ac:picMk id="36866" creationId="{D7A072E6-D6A7-4DB8-921B-99BBFE1EDDFD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14T19:36:05.591" v="4373" actId="26606"/>
        <pc:sldMkLst>
          <pc:docMk/>
          <pc:sldMk cId="1769495403" sldId="398"/>
        </pc:sldMkLst>
        <pc:spChg chg="del mod">
          <ac:chgData name="Sharon Kerr-Phillips" userId="fc51da7c74c9f04f" providerId="LiveId" clId="{113A4673-569D-4A5F-9F61-159034F8880E}" dt="2020-12-14T19:36:03.063" v="4372" actId="478"/>
          <ac:spMkLst>
            <pc:docMk/>
            <pc:sldMk cId="1769495403" sldId="398"/>
            <ac:spMk id="2" creationId="{FB8D7DE8-2111-4C52-90F1-18352C835225}"/>
          </ac:spMkLst>
        </pc:spChg>
        <pc:spChg chg="del">
          <ac:chgData name="Sharon Kerr-Phillips" userId="fc51da7c74c9f04f" providerId="LiveId" clId="{113A4673-569D-4A5F-9F61-159034F8880E}" dt="2020-12-04T09:35:37.552" v="1604"/>
          <ac:spMkLst>
            <pc:docMk/>
            <pc:sldMk cId="1769495403" sldId="398"/>
            <ac:spMk id="3" creationId="{E99D386E-1666-49E8-B734-6DEECC4589BA}"/>
          </ac:spMkLst>
        </pc:spChg>
        <pc:spChg chg="del">
          <ac:chgData name="Sharon Kerr-Phillips" userId="fc51da7c74c9f04f" providerId="LiveId" clId="{113A4673-569D-4A5F-9F61-159034F8880E}" dt="2020-12-04T12:08:55.405" v="3241" actId="478"/>
          <ac:spMkLst>
            <pc:docMk/>
            <pc:sldMk cId="1769495403" sldId="398"/>
            <ac:spMk id="4" creationId="{431D2A0C-B50A-4915-AED6-115575C50CCA}"/>
          </ac:spMkLst>
        </pc:spChg>
        <pc:picChg chg="add mod">
          <ac:chgData name="Sharon Kerr-Phillips" userId="fc51da7c74c9f04f" providerId="LiveId" clId="{113A4673-569D-4A5F-9F61-159034F8880E}" dt="2020-12-14T19:36:05.591" v="4373" actId="26606"/>
          <ac:picMkLst>
            <pc:docMk/>
            <pc:sldMk cId="1769495403" sldId="398"/>
            <ac:picMk id="38914" creationId="{8F951966-361D-4017-9E2D-563E7250D951}"/>
          </ac:picMkLst>
        </pc:picChg>
      </pc:sldChg>
      <pc:sldChg chg="addSp delSp modSp new mod modTransition setBg setClrOvrMap delDesignElem">
        <pc:chgData name="Sharon Kerr-Phillips" userId="fc51da7c74c9f04f" providerId="LiveId" clId="{113A4673-569D-4A5F-9F61-159034F8880E}" dt="2020-12-05T02:09:24.475" v="4176"/>
        <pc:sldMkLst>
          <pc:docMk/>
          <pc:sldMk cId="222754832" sldId="399"/>
        </pc:sldMkLst>
        <pc:spChg chg="add del mod">
          <ac:chgData name="Sharon Kerr-Phillips" userId="fc51da7c74c9f04f" providerId="LiveId" clId="{113A4673-569D-4A5F-9F61-159034F8880E}" dt="2020-12-04T12:41:44.709" v="3708" actId="26606"/>
          <ac:spMkLst>
            <pc:docMk/>
            <pc:sldMk cId="222754832" sldId="399"/>
            <ac:spMk id="2" creationId="{CF661D0D-C029-4F5B-88D9-0C8EF10B43DF}"/>
          </ac:spMkLst>
        </pc:spChg>
        <pc:spChg chg="del">
          <ac:chgData name="Sharon Kerr-Phillips" userId="fc51da7c74c9f04f" providerId="LiveId" clId="{113A4673-569D-4A5F-9F61-159034F8880E}" dt="2020-12-04T09:36:15.440" v="1606"/>
          <ac:spMkLst>
            <pc:docMk/>
            <pc:sldMk cId="222754832" sldId="399"/>
            <ac:spMk id="3" creationId="{F55179C7-3667-4BAF-AAE4-D65C59B64737}"/>
          </ac:spMkLst>
        </pc:spChg>
        <pc:spChg chg="add del mod">
          <ac:chgData name="Sharon Kerr-Phillips" userId="fc51da7c74c9f04f" providerId="LiveId" clId="{113A4673-569D-4A5F-9F61-159034F8880E}" dt="2020-12-04T12:41:44.709" v="3708" actId="26606"/>
          <ac:spMkLst>
            <pc:docMk/>
            <pc:sldMk cId="222754832" sldId="399"/>
            <ac:spMk id="4" creationId="{BE09EF90-4E77-4DDD-9FAC-866006FD7C7D}"/>
          </ac:spMkLst>
        </pc:spChg>
        <pc:spChg chg="add del">
          <ac:chgData name="Sharon Kerr-Phillips" userId="fc51da7c74c9f04f" providerId="LiveId" clId="{113A4673-569D-4A5F-9F61-159034F8880E}" dt="2020-12-04T12:41:43.576" v="3705" actId="26606"/>
          <ac:spMkLst>
            <pc:docMk/>
            <pc:sldMk cId="222754832" sldId="399"/>
            <ac:spMk id="71" creationId="{E5093ECC-8BEB-4546-A80D-0B48876623DE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22754832" sldId="399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22754832" sldId="399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22754832" sldId="399"/>
            <ac:spMk id="85" creationId="{C6FBFCE4-B693-49EB-9CE1-4420332195E7}"/>
          </ac:spMkLst>
        </pc:spChg>
        <pc:spChg chg="add del">
          <ac:chgData name="Sharon Kerr-Phillips" userId="fc51da7c74c9f04f" providerId="LiveId" clId="{113A4673-569D-4A5F-9F61-159034F8880E}" dt="2020-12-04T12:41:44.695" v="3707" actId="26606"/>
          <ac:spMkLst>
            <pc:docMk/>
            <pc:sldMk cId="222754832" sldId="399"/>
            <ac:spMk id="39940" creationId="{CF661D0D-C029-4F5B-88D9-0C8EF10B43D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222754832" sldId="399"/>
            <ac:spMk id="39942" creationId="{14995E8B-DB3C-4E23-9186-1613402BFDCF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22754832" sldId="399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22754832" sldId="399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222754832" sldId="399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1:44.709" v="3708" actId="26606"/>
          <ac:picMkLst>
            <pc:docMk/>
            <pc:sldMk cId="222754832" sldId="399"/>
            <ac:picMk id="39938" creationId="{C6C8C17C-37E8-4CA8-822B-F1B506BFDB83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2370061460" sldId="400"/>
        </pc:sldMkLst>
        <pc:spChg chg="del mod">
          <ac:chgData name="Sharon Kerr-Phillips" userId="fc51da7c74c9f04f" providerId="LiveId" clId="{113A4673-569D-4A5F-9F61-159034F8880E}" dt="2020-12-04T12:41:53.072" v="3709" actId="26606"/>
          <ac:spMkLst>
            <pc:docMk/>
            <pc:sldMk cId="2370061460" sldId="400"/>
            <ac:spMk id="2" creationId="{84B4EBE0-007C-4EDD-8612-7EE547C71379}"/>
          </ac:spMkLst>
        </pc:spChg>
        <pc:spChg chg="del">
          <ac:chgData name="Sharon Kerr-Phillips" userId="fc51da7c74c9f04f" providerId="LiveId" clId="{113A4673-569D-4A5F-9F61-159034F8880E}" dt="2020-12-04T09:36:58.161" v="1608"/>
          <ac:spMkLst>
            <pc:docMk/>
            <pc:sldMk cId="2370061460" sldId="400"/>
            <ac:spMk id="3" creationId="{703A9B13-9830-4763-8BF0-F1FBEC34E4EF}"/>
          </ac:spMkLst>
        </pc:spChg>
        <pc:spChg chg="del mod">
          <ac:chgData name="Sharon Kerr-Phillips" userId="fc51da7c74c9f04f" providerId="LiveId" clId="{113A4673-569D-4A5F-9F61-159034F8880E}" dt="2020-12-04T12:41:53.072" v="3709" actId="26606"/>
          <ac:spMkLst>
            <pc:docMk/>
            <pc:sldMk cId="2370061460" sldId="400"/>
            <ac:spMk id="4" creationId="{2E95EC74-571F-4783-A2F7-113552733D8A}"/>
          </ac:spMkLst>
        </pc:spChg>
        <pc:picChg chg="add mod">
          <ac:chgData name="Sharon Kerr-Phillips" userId="fc51da7c74c9f04f" providerId="LiveId" clId="{113A4673-569D-4A5F-9F61-159034F8880E}" dt="2020-12-04T12:41:53.072" v="3709" actId="26606"/>
          <ac:picMkLst>
            <pc:docMk/>
            <pc:sldMk cId="2370061460" sldId="400"/>
            <ac:picMk id="40962" creationId="{8C580EFC-8C3C-45CC-AD45-9BF5206334BE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815972256" sldId="401"/>
        </pc:sldMkLst>
        <pc:spChg chg="del mod">
          <ac:chgData name="Sharon Kerr-Phillips" userId="fc51da7c74c9f04f" providerId="LiveId" clId="{113A4673-569D-4A5F-9F61-159034F8880E}" dt="2020-12-04T12:41:57.539" v="3710" actId="26606"/>
          <ac:spMkLst>
            <pc:docMk/>
            <pc:sldMk cId="815972256" sldId="401"/>
            <ac:spMk id="2" creationId="{0E9A1AE7-0BCD-40FD-918A-872ADD86C918}"/>
          </ac:spMkLst>
        </pc:spChg>
        <pc:spChg chg="del">
          <ac:chgData name="Sharon Kerr-Phillips" userId="fc51da7c74c9f04f" providerId="LiveId" clId="{113A4673-569D-4A5F-9F61-159034F8880E}" dt="2020-12-04T09:38:00.119" v="1610"/>
          <ac:spMkLst>
            <pc:docMk/>
            <pc:sldMk cId="815972256" sldId="401"/>
            <ac:spMk id="3" creationId="{1CCE8FBA-9279-4E47-A9E8-BA75148E650A}"/>
          </ac:spMkLst>
        </pc:spChg>
        <pc:spChg chg="del mod">
          <ac:chgData name="Sharon Kerr-Phillips" userId="fc51da7c74c9f04f" providerId="LiveId" clId="{113A4673-569D-4A5F-9F61-159034F8880E}" dt="2020-12-04T12:41:57.539" v="3710" actId="26606"/>
          <ac:spMkLst>
            <pc:docMk/>
            <pc:sldMk cId="815972256" sldId="401"/>
            <ac:spMk id="4" creationId="{B6FA976B-3FFB-4F77-A87B-BB7C11B08783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15972256" sldId="401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15972256" sldId="401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15972256" sldId="401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815972256" sldId="401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815972256" sldId="401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815972256" sldId="401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815972256" sldId="401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1:57.539" v="3710" actId="26606"/>
          <ac:picMkLst>
            <pc:docMk/>
            <pc:sldMk cId="815972256" sldId="401"/>
            <ac:picMk id="41986" creationId="{80F3BB7D-F3F8-4EEF-980A-93400579AF9D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4229377056" sldId="402"/>
        </pc:sldMkLst>
        <pc:spChg chg="del mod">
          <ac:chgData name="Sharon Kerr-Phillips" userId="fc51da7c74c9f04f" providerId="LiveId" clId="{113A4673-569D-4A5F-9F61-159034F8880E}" dt="2020-12-04T12:42:04.483" v="3711" actId="26606"/>
          <ac:spMkLst>
            <pc:docMk/>
            <pc:sldMk cId="4229377056" sldId="402"/>
            <ac:spMk id="2" creationId="{9AF54128-37AB-4FED-BB89-574D22939EBF}"/>
          </ac:spMkLst>
        </pc:spChg>
        <pc:spChg chg="del">
          <ac:chgData name="Sharon Kerr-Phillips" userId="fc51da7c74c9f04f" providerId="LiveId" clId="{113A4673-569D-4A5F-9F61-159034F8880E}" dt="2020-12-04T09:39:10.998" v="1612"/>
          <ac:spMkLst>
            <pc:docMk/>
            <pc:sldMk cId="4229377056" sldId="402"/>
            <ac:spMk id="3" creationId="{63D0D47D-D946-47EE-BD88-6C3C1E84F0B1}"/>
          </ac:spMkLst>
        </pc:spChg>
        <pc:spChg chg="del mod">
          <ac:chgData name="Sharon Kerr-Phillips" userId="fc51da7c74c9f04f" providerId="LiveId" clId="{113A4673-569D-4A5F-9F61-159034F8880E}" dt="2020-12-04T12:42:04.483" v="3711" actId="26606"/>
          <ac:spMkLst>
            <pc:docMk/>
            <pc:sldMk cId="4229377056" sldId="402"/>
            <ac:spMk id="4" creationId="{160ACEE8-D9DA-48C0-8B54-4E2E14E86D08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4229377056" sldId="402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4229377056" sldId="402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4229377056" sldId="402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4229377056" sldId="402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4229377056" sldId="402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4229377056" sldId="402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4229377056" sldId="402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2:04.483" v="3711" actId="26606"/>
          <ac:picMkLst>
            <pc:docMk/>
            <pc:sldMk cId="4229377056" sldId="402"/>
            <ac:picMk id="43010" creationId="{C14B5252-1C34-4EAE-96E2-4D3476D41A0E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172460779" sldId="403"/>
        </pc:sldMkLst>
        <pc:spChg chg="del mod">
          <ac:chgData name="Sharon Kerr-Phillips" userId="fc51da7c74c9f04f" providerId="LiveId" clId="{113A4673-569D-4A5F-9F61-159034F8880E}" dt="2020-12-04T12:42:11.333" v="3713" actId="26606"/>
          <ac:spMkLst>
            <pc:docMk/>
            <pc:sldMk cId="3172460779" sldId="403"/>
            <ac:spMk id="2" creationId="{198E65E8-79C1-40BA-B857-F7CD0B000B97}"/>
          </ac:spMkLst>
        </pc:spChg>
        <pc:spChg chg="del">
          <ac:chgData name="Sharon Kerr-Phillips" userId="fc51da7c74c9f04f" providerId="LiveId" clId="{113A4673-569D-4A5F-9F61-159034F8880E}" dt="2020-12-04T09:39:59.356" v="1614"/>
          <ac:spMkLst>
            <pc:docMk/>
            <pc:sldMk cId="3172460779" sldId="403"/>
            <ac:spMk id="3" creationId="{5D9329EF-8498-4483-93C5-80887674A1CF}"/>
          </ac:spMkLst>
        </pc:spChg>
        <pc:spChg chg="del mod">
          <ac:chgData name="Sharon Kerr-Phillips" userId="fc51da7c74c9f04f" providerId="LiveId" clId="{113A4673-569D-4A5F-9F61-159034F8880E}" dt="2020-12-04T12:42:11.333" v="3713" actId="26606"/>
          <ac:spMkLst>
            <pc:docMk/>
            <pc:sldMk cId="3172460779" sldId="403"/>
            <ac:spMk id="4" creationId="{CE6E6AB8-AF03-4E26-B9DF-63C869A9037D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172460779" sldId="403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172460779" sldId="403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172460779" sldId="403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172460779" sldId="403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172460779" sldId="403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172460779" sldId="403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172460779" sldId="403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2:11.333" v="3713" actId="26606"/>
          <ac:picMkLst>
            <pc:docMk/>
            <pc:sldMk cId="3172460779" sldId="403"/>
            <ac:picMk id="44034" creationId="{5A38BEA3-81D0-4A8C-9E1B-602349E38BF4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290654453" sldId="404"/>
        </pc:sldMkLst>
        <pc:spChg chg="add del mod">
          <ac:chgData name="Sharon Kerr-Phillips" userId="fc51da7c74c9f04f" providerId="LiveId" clId="{113A4673-569D-4A5F-9F61-159034F8880E}" dt="2020-12-04T23:20:02.831" v="3763" actId="26606"/>
          <ac:spMkLst>
            <pc:docMk/>
            <pc:sldMk cId="3290654453" sldId="404"/>
            <ac:spMk id="2" creationId="{F19603E6-3FEE-4320-88F4-7537A50AF6F0}"/>
          </ac:spMkLst>
        </pc:spChg>
        <pc:spChg chg="del">
          <ac:chgData name="Sharon Kerr-Phillips" userId="fc51da7c74c9f04f" providerId="LiveId" clId="{113A4673-569D-4A5F-9F61-159034F8880E}" dt="2020-12-04T09:40:22.876" v="1616"/>
          <ac:spMkLst>
            <pc:docMk/>
            <pc:sldMk cId="3290654453" sldId="404"/>
            <ac:spMk id="3" creationId="{E815A2AC-3D69-4AB4-9806-3ABF1645574E}"/>
          </ac:spMkLst>
        </pc:spChg>
        <pc:spChg chg="add del mod">
          <ac:chgData name="Sharon Kerr-Phillips" userId="fc51da7c74c9f04f" providerId="LiveId" clId="{113A4673-569D-4A5F-9F61-159034F8880E}" dt="2020-12-04T23:20:02.831" v="3763" actId="26606"/>
          <ac:spMkLst>
            <pc:docMk/>
            <pc:sldMk cId="3290654453" sldId="404"/>
            <ac:spMk id="4" creationId="{7CFA3C7E-5262-47F8-B5ED-577491892AE9}"/>
          </ac:spMkLst>
        </pc:spChg>
        <pc:spChg chg="add del">
          <ac:chgData name="Sharon Kerr-Phillips" userId="fc51da7c74c9f04f" providerId="LiveId" clId="{113A4673-569D-4A5F-9F61-159034F8880E}" dt="2020-12-04T12:43:22.687" v="3722" actId="26606"/>
          <ac:spMkLst>
            <pc:docMk/>
            <pc:sldMk cId="3290654453" sldId="404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22.687" v="3722" actId="26606"/>
          <ac:spMkLst>
            <pc:docMk/>
            <pc:sldMk cId="3290654453" sldId="404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22.687" v="3722" actId="26606"/>
          <ac:spMkLst>
            <pc:docMk/>
            <pc:sldMk cId="3290654453" sldId="404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22.687" v="3722" actId="26606"/>
          <ac:spMkLst>
            <pc:docMk/>
            <pc:sldMk cId="3290654453" sldId="404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22.687" v="3722" actId="26606"/>
          <ac:grpSpMkLst>
            <pc:docMk/>
            <pc:sldMk cId="3290654453" sldId="404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22.687" v="3722" actId="26606"/>
          <ac:grpSpMkLst>
            <pc:docMk/>
            <pc:sldMk cId="3290654453" sldId="404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22.687" v="3722" actId="26606"/>
          <ac:grpSpMkLst>
            <pc:docMk/>
            <pc:sldMk cId="3290654453" sldId="404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23:20:02.831" v="3763" actId="26606"/>
          <ac:picMkLst>
            <pc:docMk/>
            <pc:sldMk cId="3290654453" sldId="404"/>
            <ac:picMk id="45058" creationId="{5DB37C5E-8B05-4B7D-9345-D1BBC2EC36CD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4T19:36:30.034" v="4375" actId="26606"/>
        <pc:sldMkLst>
          <pc:docMk/>
          <pc:sldMk cId="738684950" sldId="405"/>
        </pc:sldMkLst>
        <pc:spChg chg="add del mod">
          <ac:chgData name="Sharon Kerr-Phillips" userId="fc51da7c74c9f04f" providerId="LiveId" clId="{113A4673-569D-4A5F-9F61-159034F8880E}" dt="2020-12-14T19:36:27.482" v="4374" actId="478"/>
          <ac:spMkLst>
            <pc:docMk/>
            <pc:sldMk cId="738684950" sldId="405"/>
            <ac:spMk id="2" creationId="{2241BC62-7659-4A6C-9C8A-CB8E485E032E}"/>
          </ac:spMkLst>
        </pc:spChg>
        <pc:spChg chg="del">
          <ac:chgData name="Sharon Kerr-Phillips" userId="fc51da7c74c9f04f" providerId="LiveId" clId="{113A4673-569D-4A5F-9F61-159034F8880E}" dt="2020-12-04T09:40:55.828" v="1618"/>
          <ac:spMkLst>
            <pc:docMk/>
            <pc:sldMk cId="738684950" sldId="405"/>
            <ac:spMk id="3" creationId="{98AF6302-7D4A-4B62-A1CF-3E6904BCA9D0}"/>
          </ac:spMkLst>
        </pc:spChg>
        <pc:spChg chg="add del mod">
          <ac:chgData name="Sharon Kerr-Phillips" userId="fc51da7c74c9f04f" providerId="LiveId" clId="{113A4673-569D-4A5F-9F61-159034F8880E}" dt="2020-12-04T23:19:15.805" v="3758" actId="26606"/>
          <ac:spMkLst>
            <pc:docMk/>
            <pc:sldMk cId="738684950" sldId="405"/>
            <ac:spMk id="4" creationId="{AD1070CE-36C9-48C7-B39A-2372C452878C}"/>
          </ac:spMkLst>
        </pc:spChg>
        <pc:spChg chg="add del">
          <ac:chgData name="Sharon Kerr-Phillips" userId="fc51da7c74c9f04f" providerId="LiveId" clId="{113A4673-569D-4A5F-9F61-159034F8880E}" dt="2020-12-04T12:43:20.639" v="3721" actId="26606"/>
          <ac:spMkLst>
            <pc:docMk/>
            <pc:sldMk cId="738684950" sldId="405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20.639" v="3721" actId="26606"/>
          <ac:spMkLst>
            <pc:docMk/>
            <pc:sldMk cId="738684950" sldId="405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20.639" v="3721" actId="26606"/>
          <ac:spMkLst>
            <pc:docMk/>
            <pc:sldMk cId="738684950" sldId="405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20.639" v="3721" actId="26606"/>
          <ac:spMkLst>
            <pc:docMk/>
            <pc:sldMk cId="738684950" sldId="405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20.639" v="3721" actId="26606"/>
          <ac:grpSpMkLst>
            <pc:docMk/>
            <pc:sldMk cId="738684950" sldId="405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20.639" v="3721" actId="26606"/>
          <ac:grpSpMkLst>
            <pc:docMk/>
            <pc:sldMk cId="738684950" sldId="405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20.639" v="3721" actId="26606"/>
          <ac:grpSpMkLst>
            <pc:docMk/>
            <pc:sldMk cId="738684950" sldId="405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14T19:36:30.034" v="4375" actId="26606"/>
          <ac:picMkLst>
            <pc:docMk/>
            <pc:sldMk cId="738684950" sldId="405"/>
            <ac:picMk id="46082" creationId="{A172D404-5DCD-42EE-8241-8CA9310AC000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650412819" sldId="406"/>
        </pc:sldMkLst>
        <pc:spChg chg="add del mod">
          <ac:chgData name="Sharon Kerr-Phillips" userId="fc51da7c74c9f04f" providerId="LiveId" clId="{113A4673-569D-4A5F-9F61-159034F8880E}" dt="2020-12-04T23:19:22.025" v="3759" actId="26606"/>
          <ac:spMkLst>
            <pc:docMk/>
            <pc:sldMk cId="1650412819" sldId="406"/>
            <ac:spMk id="2" creationId="{DC3DDBA8-306D-425F-B28A-D50D3F0EAA32}"/>
          </ac:spMkLst>
        </pc:spChg>
        <pc:spChg chg="del">
          <ac:chgData name="Sharon Kerr-Phillips" userId="fc51da7c74c9f04f" providerId="LiveId" clId="{113A4673-569D-4A5F-9F61-159034F8880E}" dt="2020-12-04T09:41:59.033" v="1620"/>
          <ac:spMkLst>
            <pc:docMk/>
            <pc:sldMk cId="1650412819" sldId="406"/>
            <ac:spMk id="3" creationId="{A0B132C5-BB05-4E00-B3A6-ED9AA91F642D}"/>
          </ac:spMkLst>
        </pc:spChg>
        <pc:spChg chg="add del mod">
          <ac:chgData name="Sharon Kerr-Phillips" userId="fc51da7c74c9f04f" providerId="LiveId" clId="{113A4673-569D-4A5F-9F61-159034F8880E}" dt="2020-12-04T23:19:22.025" v="3759" actId="26606"/>
          <ac:spMkLst>
            <pc:docMk/>
            <pc:sldMk cId="1650412819" sldId="406"/>
            <ac:spMk id="4" creationId="{BBC75D88-8717-4737-96A5-2AC34493A146}"/>
          </ac:spMkLst>
        </pc:spChg>
        <pc:spChg chg="add del">
          <ac:chgData name="Sharon Kerr-Phillips" userId="fc51da7c74c9f04f" providerId="LiveId" clId="{113A4673-569D-4A5F-9F61-159034F8880E}" dt="2020-12-04T12:43:19.759" v="3720" actId="26606"/>
          <ac:spMkLst>
            <pc:docMk/>
            <pc:sldMk cId="1650412819" sldId="406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19.759" v="3720" actId="26606"/>
          <ac:spMkLst>
            <pc:docMk/>
            <pc:sldMk cId="1650412819" sldId="406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19.759" v="3720" actId="26606"/>
          <ac:spMkLst>
            <pc:docMk/>
            <pc:sldMk cId="1650412819" sldId="406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19.759" v="3720" actId="26606"/>
          <ac:spMkLst>
            <pc:docMk/>
            <pc:sldMk cId="1650412819" sldId="406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19.759" v="3720" actId="26606"/>
          <ac:grpSpMkLst>
            <pc:docMk/>
            <pc:sldMk cId="1650412819" sldId="406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19.759" v="3720" actId="26606"/>
          <ac:grpSpMkLst>
            <pc:docMk/>
            <pc:sldMk cId="1650412819" sldId="406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19.759" v="3720" actId="26606"/>
          <ac:grpSpMkLst>
            <pc:docMk/>
            <pc:sldMk cId="1650412819" sldId="406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23:19:22.025" v="3759" actId="26606"/>
          <ac:picMkLst>
            <pc:docMk/>
            <pc:sldMk cId="1650412819" sldId="406"/>
            <ac:picMk id="47106" creationId="{042E3438-B3E5-4A07-8554-FB919B3552D6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099829623" sldId="407"/>
        </pc:sldMkLst>
        <pc:spChg chg="add del mod">
          <ac:chgData name="Sharon Kerr-Phillips" userId="fc51da7c74c9f04f" providerId="LiveId" clId="{113A4673-569D-4A5F-9F61-159034F8880E}" dt="2020-12-04T23:19:26.438" v="3760" actId="26606"/>
          <ac:spMkLst>
            <pc:docMk/>
            <pc:sldMk cId="2099829623" sldId="407"/>
            <ac:spMk id="2" creationId="{30681698-BDF3-4F7D-9342-63A2E00003E3}"/>
          </ac:spMkLst>
        </pc:spChg>
        <pc:spChg chg="del">
          <ac:chgData name="Sharon Kerr-Phillips" userId="fc51da7c74c9f04f" providerId="LiveId" clId="{113A4673-569D-4A5F-9F61-159034F8880E}" dt="2020-12-04T09:42:32.790" v="1622"/>
          <ac:spMkLst>
            <pc:docMk/>
            <pc:sldMk cId="2099829623" sldId="407"/>
            <ac:spMk id="3" creationId="{E2766C9C-E864-46C7-B5DF-472F7CF04C4E}"/>
          </ac:spMkLst>
        </pc:spChg>
        <pc:spChg chg="add del mod">
          <ac:chgData name="Sharon Kerr-Phillips" userId="fc51da7c74c9f04f" providerId="LiveId" clId="{113A4673-569D-4A5F-9F61-159034F8880E}" dt="2020-12-04T23:19:26.438" v="3760" actId="26606"/>
          <ac:spMkLst>
            <pc:docMk/>
            <pc:sldMk cId="2099829623" sldId="407"/>
            <ac:spMk id="4" creationId="{66A951BC-9D08-4929-B2E8-4D09A2A5CC56}"/>
          </ac:spMkLst>
        </pc:spChg>
        <pc:spChg chg="add del">
          <ac:chgData name="Sharon Kerr-Phillips" userId="fc51da7c74c9f04f" providerId="LiveId" clId="{113A4673-569D-4A5F-9F61-159034F8880E}" dt="2020-12-04T12:43:18.866" v="3719" actId="26606"/>
          <ac:spMkLst>
            <pc:docMk/>
            <pc:sldMk cId="2099829623" sldId="407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18.866" v="3719" actId="26606"/>
          <ac:spMkLst>
            <pc:docMk/>
            <pc:sldMk cId="2099829623" sldId="407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18.866" v="3719" actId="26606"/>
          <ac:spMkLst>
            <pc:docMk/>
            <pc:sldMk cId="2099829623" sldId="407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18.866" v="3719" actId="26606"/>
          <ac:spMkLst>
            <pc:docMk/>
            <pc:sldMk cId="2099829623" sldId="407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18.866" v="3719" actId="26606"/>
          <ac:grpSpMkLst>
            <pc:docMk/>
            <pc:sldMk cId="2099829623" sldId="407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18.866" v="3719" actId="26606"/>
          <ac:grpSpMkLst>
            <pc:docMk/>
            <pc:sldMk cId="2099829623" sldId="407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18.866" v="3719" actId="26606"/>
          <ac:grpSpMkLst>
            <pc:docMk/>
            <pc:sldMk cId="2099829623" sldId="407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23:19:26.438" v="3760" actId="26606"/>
          <ac:picMkLst>
            <pc:docMk/>
            <pc:sldMk cId="2099829623" sldId="407"/>
            <ac:picMk id="48130" creationId="{BC2079B6-7391-4E52-B0ED-D56F9CD58211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709424893" sldId="408"/>
        </pc:sldMkLst>
        <pc:spChg chg="del mod">
          <ac:chgData name="Sharon Kerr-Phillips" userId="fc51da7c74c9f04f" providerId="LiveId" clId="{113A4673-569D-4A5F-9F61-159034F8880E}" dt="2020-12-04T23:19:30.748" v="3761" actId="26606"/>
          <ac:spMkLst>
            <pc:docMk/>
            <pc:sldMk cId="3709424893" sldId="408"/>
            <ac:spMk id="2" creationId="{FE1D48C4-E161-4FFE-A5E6-0C499245DE55}"/>
          </ac:spMkLst>
        </pc:spChg>
        <pc:spChg chg="del">
          <ac:chgData name="Sharon Kerr-Phillips" userId="fc51da7c74c9f04f" providerId="LiveId" clId="{113A4673-569D-4A5F-9F61-159034F8880E}" dt="2020-12-04T09:43:49.267" v="1625"/>
          <ac:spMkLst>
            <pc:docMk/>
            <pc:sldMk cId="3709424893" sldId="408"/>
            <ac:spMk id="3" creationId="{ACF5BAA7-6758-4649-A164-08690AC34549}"/>
          </ac:spMkLst>
        </pc:spChg>
        <pc:spChg chg="del mod">
          <ac:chgData name="Sharon Kerr-Phillips" userId="fc51da7c74c9f04f" providerId="LiveId" clId="{113A4673-569D-4A5F-9F61-159034F8880E}" dt="2020-12-04T23:19:30.748" v="3761" actId="26606"/>
          <ac:spMkLst>
            <pc:docMk/>
            <pc:sldMk cId="3709424893" sldId="408"/>
            <ac:spMk id="4" creationId="{A207F9E3-3CF1-43A6-A03E-F624B9001E62}"/>
          </ac:spMkLst>
        </pc:spChg>
        <pc:picChg chg="add mod">
          <ac:chgData name="Sharon Kerr-Phillips" userId="fc51da7c74c9f04f" providerId="LiveId" clId="{113A4673-569D-4A5F-9F61-159034F8880E}" dt="2020-12-04T23:20:15.853" v="3765" actId="26606"/>
          <ac:picMkLst>
            <pc:docMk/>
            <pc:sldMk cId="3709424893" sldId="408"/>
            <ac:picMk id="49154" creationId="{EFF1AFCD-0B65-4B97-B550-B5703C6544E7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901630456" sldId="409"/>
        </pc:sldMkLst>
        <pc:spChg chg="del mod">
          <ac:chgData name="Sharon Kerr-Phillips" userId="fc51da7c74c9f04f" providerId="LiveId" clId="{113A4673-569D-4A5F-9F61-159034F8880E}" dt="2020-12-04T12:42:08.318" v="3712" actId="26606"/>
          <ac:spMkLst>
            <pc:docMk/>
            <pc:sldMk cId="3901630456" sldId="409"/>
            <ac:spMk id="2" creationId="{4511B31E-C2BE-4449-B4B5-598A7930C0F9}"/>
          </ac:spMkLst>
        </pc:spChg>
        <pc:spChg chg="del">
          <ac:chgData name="Sharon Kerr-Phillips" userId="fc51da7c74c9f04f" providerId="LiveId" clId="{113A4673-569D-4A5F-9F61-159034F8880E}" dt="2020-12-04T09:45:50.403" v="1627"/>
          <ac:spMkLst>
            <pc:docMk/>
            <pc:sldMk cId="3901630456" sldId="409"/>
            <ac:spMk id="3" creationId="{9C7C9DEC-03E7-4DB2-B93B-7E8B88A8AB58}"/>
          </ac:spMkLst>
        </pc:spChg>
        <pc:spChg chg="del mod">
          <ac:chgData name="Sharon Kerr-Phillips" userId="fc51da7c74c9f04f" providerId="LiveId" clId="{113A4673-569D-4A5F-9F61-159034F8880E}" dt="2020-12-04T12:42:08.318" v="3712" actId="26606"/>
          <ac:spMkLst>
            <pc:docMk/>
            <pc:sldMk cId="3901630456" sldId="409"/>
            <ac:spMk id="4" creationId="{532B40A9-AAA8-44E0-BE87-2876AB36946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901630456" sldId="409"/>
            <ac:spMk id="71" creationId="{14995E8B-DB3C-4E23-9186-1613402BFDCF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901630456" sldId="409"/>
            <ac:spMk id="73" creationId="{CF21E7C5-2080-4549-97AA-9A6688257789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901630456" sldId="409"/>
            <ac:spMk id="83" creationId="{57957B04-C024-4B5F-B7C3-20FAE3F1D3CA}"/>
          </ac:spMkLst>
        </pc:spChg>
        <pc:spChg chg="add del">
          <ac:chgData name="Sharon Kerr-Phillips" userId="fc51da7c74c9f04f" providerId="LiveId" clId="{113A4673-569D-4A5F-9F61-159034F8880E}" dt="2020-12-04T12:43:36.771" v="3736"/>
          <ac:spMkLst>
            <pc:docMk/>
            <pc:sldMk cId="3901630456" sldId="409"/>
            <ac:spMk id="85" creationId="{C6FBFCE4-B693-49EB-9CE1-4420332195E7}"/>
          </ac:spMkLst>
        </pc:s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901630456" sldId="409"/>
            <ac:grpSpMk id="75" creationId="{58454601-8C5B-41C4-8012-BF42AE4E16F2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901630456" sldId="409"/>
            <ac:grpSpMk id="87" creationId="{8FFC4225-9683-4D55-8686-FCDDB8BCBF38}"/>
          </ac:grpSpMkLst>
        </pc:grpChg>
        <pc:grpChg chg="add del">
          <ac:chgData name="Sharon Kerr-Phillips" userId="fc51da7c74c9f04f" providerId="LiveId" clId="{113A4673-569D-4A5F-9F61-159034F8880E}" dt="2020-12-04T12:43:36.771" v="3736"/>
          <ac:grpSpMkLst>
            <pc:docMk/>
            <pc:sldMk cId="3901630456" sldId="409"/>
            <ac:grpSpMk id="93" creationId="{2993EE7D-6C2F-43A3-9C60-0C79DB9E529F}"/>
          </ac:grpSpMkLst>
        </pc:grpChg>
        <pc:picChg chg="add mod">
          <ac:chgData name="Sharon Kerr-Phillips" userId="fc51da7c74c9f04f" providerId="LiveId" clId="{113A4673-569D-4A5F-9F61-159034F8880E}" dt="2020-12-04T12:42:08.318" v="3712" actId="26606"/>
          <ac:picMkLst>
            <pc:docMk/>
            <pc:sldMk cId="3901630456" sldId="409"/>
            <ac:picMk id="50178" creationId="{8F5EED74-3447-436D-821F-C172883772F0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900731657" sldId="410"/>
        </pc:sldMkLst>
        <pc:spChg chg="del mod">
          <ac:chgData name="Sharon Kerr-Phillips" userId="fc51da7c74c9f04f" providerId="LiveId" clId="{113A4673-569D-4A5F-9F61-159034F8880E}" dt="2020-12-04T23:19:40.664" v="3762" actId="26606"/>
          <ac:spMkLst>
            <pc:docMk/>
            <pc:sldMk cId="900731657" sldId="410"/>
            <ac:spMk id="2" creationId="{8E3DD9A1-7749-4FC3-9597-DC04F012D619}"/>
          </ac:spMkLst>
        </pc:spChg>
        <pc:spChg chg="del">
          <ac:chgData name="Sharon Kerr-Phillips" userId="fc51da7c74c9f04f" providerId="LiveId" clId="{113A4673-569D-4A5F-9F61-159034F8880E}" dt="2020-12-04T09:47:25.046" v="1629"/>
          <ac:spMkLst>
            <pc:docMk/>
            <pc:sldMk cId="900731657" sldId="410"/>
            <ac:spMk id="3" creationId="{AE0216EB-7C99-40A8-BE94-7F2A99113397}"/>
          </ac:spMkLst>
        </pc:spChg>
        <pc:spChg chg="del mod">
          <ac:chgData name="Sharon Kerr-Phillips" userId="fc51da7c74c9f04f" providerId="LiveId" clId="{113A4673-569D-4A5F-9F61-159034F8880E}" dt="2020-12-04T23:19:40.664" v="3762" actId="26606"/>
          <ac:spMkLst>
            <pc:docMk/>
            <pc:sldMk cId="900731657" sldId="410"/>
            <ac:spMk id="4" creationId="{B956C034-039B-413F-B304-17D9EC28405E}"/>
          </ac:spMkLst>
        </pc:spChg>
        <pc:picChg chg="add mod">
          <ac:chgData name="Sharon Kerr-Phillips" userId="fc51da7c74c9f04f" providerId="LiveId" clId="{113A4673-569D-4A5F-9F61-159034F8880E}" dt="2020-12-04T23:19:40.664" v="3762" actId="26606"/>
          <ac:picMkLst>
            <pc:docMk/>
            <pc:sldMk cId="900731657" sldId="410"/>
            <ac:picMk id="51202" creationId="{345A3875-DE17-4CC3-B4FB-4ACAF8C6727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586164023" sldId="411"/>
        </pc:sldMkLst>
        <pc:spChg chg="del mod">
          <ac:chgData name="Sharon Kerr-Phillips" userId="fc51da7c74c9f04f" providerId="LiveId" clId="{113A4673-569D-4A5F-9F61-159034F8880E}" dt="2020-12-04T23:20:35.451" v="3767" actId="26606"/>
          <ac:spMkLst>
            <pc:docMk/>
            <pc:sldMk cId="1586164023" sldId="411"/>
            <ac:spMk id="2" creationId="{B70F97D6-5524-4890-B12F-349D3F97D85B}"/>
          </ac:spMkLst>
        </pc:spChg>
        <pc:spChg chg="del">
          <ac:chgData name="Sharon Kerr-Phillips" userId="fc51da7c74c9f04f" providerId="LiveId" clId="{113A4673-569D-4A5F-9F61-159034F8880E}" dt="2020-12-04T09:47:52.918" v="1631"/>
          <ac:spMkLst>
            <pc:docMk/>
            <pc:sldMk cId="1586164023" sldId="411"/>
            <ac:spMk id="3" creationId="{D62A4A0B-E709-4B9F-B71C-E21217D92200}"/>
          </ac:spMkLst>
        </pc:spChg>
        <pc:spChg chg="del mod">
          <ac:chgData name="Sharon Kerr-Phillips" userId="fc51da7c74c9f04f" providerId="LiveId" clId="{113A4673-569D-4A5F-9F61-159034F8880E}" dt="2020-12-04T23:20:35.451" v="3767" actId="26606"/>
          <ac:spMkLst>
            <pc:docMk/>
            <pc:sldMk cId="1586164023" sldId="411"/>
            <ac:spMk id="4" creationId="{BEEB6859-533C-4F88-BF26-C8CC2B2E5F15}"/>
          </ac:spMkLst>
        </pc:spChg>
        <pc:picChg chg="add mod">
          <ac:chgData name="Sharon Kerr-Phillips" userId="fc51da7c74c9f04f" providerId="LiveId" clId="{113A4673-569D-4A5F-9F61-159034F8880E}" dt="2020-12-04T23:20:35.451" v="3767" actId="26606"/>
          <ac:picMkLst>
            <pc:docMk/>
            <pc:sldMk cId="1586164023" sldId="411"/>
            <ac:picMk id="52226" creationId="{F1BF3F23-674C-4045-8204-FBB514311A04}"/>
          </ac:picMkLst>
        </pc:picChg>
      </pc:sldChg>
      <pc:sldChg chg="addSp delSp modSp add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801931318" sldId="412"/>
        </pc:sldMkLst>
        <pc:spChg chg="del mod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2" creationId="{B70F97D6-5524-4890-B12F-349D3F97D85B}"/>
          </ac:spMkLst>
        </pc:spChg>
        <pc:spChg chg="add del mod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3" creationId="{56912F17-1A93-4D3C-864D-36B26C3F915D}"/>
          </ac:spMkLst>
        </pc:spChg>
        <pc:spChg chg="del mod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4" creationId="{BEEB6859-533C-4F88-BF26-C8CC2B2E5F15}"/>
          </ac:spMkLst>
        </pc:spChg>
        <pc:spChg chg="add del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135" creationId="{231BF440-39FA-4087-84CC-2EEC0BBDAF29}"/>
          </ac:spMkLst>
        </pc:spChg>
        <pc:spChg chg="add del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137" creationId="{F04E4CBA-303B-48BD-8451-C2701CB0EEBF}"/>
          </ac:spMkLst>
        </pc:spChg>
        <pc:spChg chg="add del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139" creationId="{F6CA58B3-AFCC-4A40-9882-50D5080879B0}"/>
          </ac:spMkLst>
        </pc:spChg>
        <pc:spChg chg="add del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141" creationId="{75C56826-D4E5-42ED-8529-079651CB3005}"/>
          </ac:spMkLst>
        </pc:spChg>
        <pc:spChg chg="add del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143" creationId="{82095FCE-EF05-4443-B97A-85DEE3A5CA17}"/>
          </ac:spMkLst>
        </pc:spChg>
        <pc:spChg chg="add del">
          <ac:chgData name="Sharon Kerr-Phillips" userId="fc51da7c74c9f04f" providerId="LiveId" clId="{113A4673-569D-4A5F-9F61-159034F8880E}" dt="2020-12-04T09:48:52.381" v="1637" actId="26606"/>
          <ac:spMkLst>
            <pc:docMk/>
            <pc:sldMk cId="2801931318" sldId="412"/>
            <ac:spMk id="145" creationId="{CA00AE6B-AA30-4CF8-BA6F-339B780AD76C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2801931318" sldId="412"/>
            <ac:spMk id="192" creationId="{42A4FC2C-047E-45A5-965D-8E1E3BF09BC6}"/>
          </ac:spMkLst>
        </pc:spChg>
        <pc:picChg chg="del mod ord">
          <ac:chgData name="Sharon Kerr-Phillips" userId="fc51da7c74c9f04f" providerId="LiveId" clId="{113A4673-569D-4A5F-9F61-159034F8880E}" dt="2020-12-04T09:48:48.983" v="1636" actId="478"/>
          <ac:picMkLst>
            <pc:docMk/>
            <pc:sldMk cId="2801931318" sldId="412"/>
            <ac:picMk id="52226" creationId="{F1BF3F23-674C-4045-8204-FBB514311A04}"/>
          </ac:picMkLst>
        </pc:picChg>
        <pc:picChg chg="add mod ord">
          <ac:chgData name="Sharon Kerr-Phillips" userId="fc51da7c74c9f04f" providerId="LiveId" clId="{113A4673-569D-4A5F-9F61-159034F8880E}" dt="2020-12-04T23:20:40.084" v="3768" actId="26606"/>
          <ac:picMkLst>
            <pc:docMk/>
            <pc:sldMk cId="2801931318" sldId="412"/>
            <ac:picMk id="53250" creationId="{F80AA844-DF41-4E74-AC47-E5E627165F64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353196256" sldId="413"/>
        </pc:sldMkLst>
        <pc:spChg chg="del mod">
          <ac:chgData name="Sharon Kerr-Phillips" userId="fc51da7c74c9f04f" providerId="LiveId" clId="{113A4673-569D-4A5F-9F61-159034F8880E}" dt="2020-12-04T23:20:44.396" v="3769" actId="26606"/>
          <ac:spMkLst>
            <pc:docMk/>
            <pc:sldMk cId="1353196256" sldId="413"/>
            <ac:spMk id="2" creationId="{94AA7750-1E3F-4D08-BC1F-82F33C46A137}"/>
          </ac:spMkLst>
        </pc:spChg>
        <pc:spChg chg="del">
          <ac:chgData name="Sharon Kerr-Phillips" userId="fc51da7c74c9f04f" providerId="LiveId" clId="{113A4673-569D-4A5F-9F61-159034F8880E}" dt="2020-12-04T09:49:51.666" v="1639"/>
          <ac:spMkLst>
            <pc:docMk/>
            <pc:sldMk cId="1353196256" sldId="413"/>
            <ac:spMk id="3" creationId="{9E31EAE0-B7E0-4011-85C7-671D2D72560E}"/>
          </ac:spMkLst>
        </pc:spChg>
        <pc:spChg chg="del mod">
          <ac:chgData name="Sharon Kerr-Phillips" userId="fc51da7c74c9f04f" providerId="LiveId" clId="{113A4673-569D-4A5F-9F61-159034F8880E}" dt="2020-12-04T23:20:44.396" v="3769" actId="26606"/>
          <ac:spMkLst>
            <pc:docMk/>
            <pc:sldMk cId="1353196256" sldId="413"/>
            <ac:spMk id="4" creationId="{8BA1EEF6-4E92-493D-9042-E318CB2F5F4B}"/>
          </ac:spMkLst>
        </pc:spChg>
        <pc:picChg chg="add mod">
          <ac:chgData name="Sharon Kerr-Phillips" userId="fc51da7c74c9f04f" providerId="LiveId" clId="{113A4673-569D-4A5F-9F61-159034F8880E}" dt="2020-12-04T23:20:44.396" v="3769" actId="26606"/>
          <ac:picMkLst>
            <pc:docMk/>
            <pc:sldMk cId="1353196256" sldId="413"/>
            <ac:picMk id="54274" creationId="{8216DAB5-8C5F-4343-8FD2-3D417D8A6CD0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466240956" sldId="414"/>
        </pc:sldMkLst>
        <pc:spChg chg="del mod">
          <ac:chgData name="Sharon Kerr-Phillips" userId="fc51da7c74c9f04f" providerId="LiveId" clId="{113A4673-569D-4A5F-9F61-159034F8880E}" dt="2020-12-04T23:20:48.698" v="3770" actId="26606"/>
          <ac:spMkLst>
            <pc:docMk/>
            <pc:sldMk cId="466240956" sldId="414"/>
            <ac:spMk id="2" creationId="{CDCB361C-22F4-426C-A269-08111B8805BD}"/>
          </ac:spMkLst>
        </pc:spChg>
        <pc:spChg chg="del">
          <ac:chgData name="Sharon Kerr-Phillips" userId="fc51da7c74c9f04f" providerId="LiveId" clId="{113A4673-569D-4A5F-9F61-159034F8880E}" dt="2020-12-04T09:50:12.983" v="1641"/>
          <ac:spMkLst>
            <pc:docMk/>
            <pc:sldMk cId="466240956" sldId="414"/>
            <ac:spMk id="3" creationId="{63462CE0-07A1-4F29-A0EF-D9C5EC350200}"/>
          </ac:spMkLst>
        </pc:spChg>
        <pc:spChg chg="del mod">
          <ac:chgData name="Sharon Kerr-Phillips" userId="fc51da7c74c9f04f" providerId="LiveId" clId="{113A4673-569D-4A5F-9F61-159034F8880E}" dt="2020-12-04T23:20:48.698" v="3770" actId="26606"/>
          <ac:spMkLst>
            <pc:docMk/>
            <pc:sldMk cId="466240956" sldId="414"/>
            <ac:spMk id="4" creationId="{078A2900-7568-4FA2-9F9E-00F33FB83BFF}"/>
          </ac:spMkLst>
        </pc:spChg>
        <pc:picChg chg="add mod">
          <ac:chgData name="Sharon Kerr-Phillips" userId="fc51da7c74c9f04f" providerId="LiveId" clId="{113A4673-569D-4A5F-9F61-159034F8880E}" dt="2020-12-04T23:20:48.698" v="3770" actId="26606"/>
          <ac:picMkLst>
            <pc:docMk/>
            <pc:sldMk cId="466240956" sldId="414"/>
            <ac:picMk id="55298" creationId="{6A3BDD76-C114-4BA7-8240-92647CE76EED}"/>
          </ac:picMkLst>
        </pc:picChg>
      </pc:sldChg>
      <pc:sldChg chg="addSp delSp modSp new modTransition">
        <pc:chgData name="Sharon Kerr-Phillips" userId="fc51da7c74c9f04f" providerId="LiveId" clId="{113A4673-569D-4A5F-9F61-159034F8880E}" dt="2020-12-14T19:34:44.643" v="4365"/>
        <pc:sldMkLst>
          <pc:docMk/>
          <pc:sldMk cId="437343968" sldId="415"/>
        </pc:sldMkLst>
        <pc:spChg chg="mod">
          <ac:chgData name="Sharon Kerr-Phillips" userId="fc51da7c74c9f04f" providerId="LiveId" clId="{113A4673-569D-4A5F-9F61-159034F8880E}" dt="2020-12-14T19:34:44.643" v="4365"/>
          <ac:spMkLst>
            <pc:docMk/>
            <pc:sldMk cId="437343968" sldId="415"/>
            <ac:spMk id="2" creationId="{71DDDB9A-C090-4573-AC69-640391F77980}"/>
          </ac:spMkLst>
        </pc:spChg>
        <pc:spChg chg="del">
          <ac:chgData name="Sharon Kerr-Phillips" userId="fc51da7c74c9f04f" providerId="LiveId" clId="{113A4673-569D-4A5F-9F61-159034F8880E}" dt="2020-12-04T09:50:47.861" v="1643"/>
          <ac:spMkLst>
            <pc:docMk/>
            <pc:sldMk cId="437343968" sldId="415"/>
            <ac:spMk id="3" creationId="{9E420732-DB03-4D88-B279-819D3DE90375}"/>
          </ac:spMkLst>
        </pc:spChg>
        <pc:spChg chg="mod">
          <ac:chgData name="Sharon Kerr-Phillips" userId="fc51da7c74c9f04f" providerId="LiveId" clId="{113A4673-569D-4A5F-9F61-159034F8880E}" dt="2020-12-14T19:34:44.643" v="4365"/>
          <ac:spMkLst>
            <pc:docMk/>
            <pc:sldMk cId="437343968" sldId="415"/>
            <ac:spMk id="4" creationId="{4B8644A7-675C-4AA4-9653-7EFED88692D6}"/>
          </ac:spMkLst>
        </pc:spChg>
        <pc:picChg chg="add mod">
          <ac:chgData name="Sharon Kerr-Phillips" userId="fc51da7c74c9f04f" providerId="LiveId" clId="{113A4673-569D-4A5F-9F61-159034F8880E}" dt="2020-12-14T19:34:44.643" v="4365"/>
          <ac:picMkLst>
            <pc:docMk/>
            <pc:sldMk cId="437343968" sldId="415"/>
            <ac:picMk id="56322" creationId="{5D4526DF-929C-4D1A-A4C2-9F6BE9FEBFC1}"/>
          </ac:picMkLst>
        </pc:picChg>
        <pc:picChg chg="add">
          <ac:chgData name="Sharon Kerr-Phillips" userId="fc51da7c74c9f04f" providerId="LiveId" clId="{113A4673-569D-4A5F-9F61-159034F8880E}" dt="2020-12-04T09:50:50.503" v="1644"/>
          <ac:picMkLst>
            <pc:docMk/>
            <pc:sldMk cId="437343968" sldId="415"/>
            <ac:picMk id="56324" creationId="{895937C5-3DFD-46BC-A899-0E2E1C21C7D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513006268" sldId="416"/>
        </pc:sldMkLst>
        <pc:spChg chg="del mod">
          <ac:chgData name="Sharon Kerr-Phillips" userId="fc51da7c74c9f04f" providerId="LiveId" clId="{113A4673-569D-4A5F-9F61-159034F8880E}" dt="2020-12-04T23:20:53.606" v="3771" actId="26606"/>
          <ac:spMkLst>
            <pc:docMk/>
            <pc:sldMk cId="513006268" sldId="416"/>
            <ac:spMk id="2" creationId="{74ED2345-B577-4E1F-B8B8-293A6CF2EA9F}"/>
          </ac:spMkLst>
        </pc:spChg>
        <pc:spChg chg="del">
          <ac:chgData name="Sharon Kerr-Phillips" userId="fc51da7c74c9f04f" providerId="LiveId" clId="{113A4673-569D-4A5F-9F61-159034F8880E}" dt="2020-12-04T09:51:44.059" v="1646"/>
          <ac:spMkLst>
            <pc:docMk/>
            <pc:sldMk cId="513006268" sldId="416"/>
            <ac:spMk id="3" creationId="{605F893C-3797-45CF-B5C4-79B1AA3142BB}"/>
          </ac:spMkLst>
        </pc:spChg>
        <pc:spChg chg="del mod">
          <ac:chgData name="Sharon Kerr-Phillips" userId="fc51da7c74c9f04f" providerId="LiveId" clId="{113A4673-569D-4A5F-9F61-159034F8880E}" dt="2020-12-04T23:20:53.606" v="3771" actId="26606"/>
          <ac:spMkLst>
            <pc:docMk/>
            <pc:sldMk cId="513006268" sldId="416"/>
            <ac:spMk id="4" creationId="{9EE9D47D-E0C5-4AF9-981A-690BEDA30C27}"/>
          </ac:spMkLst>
        </pc:spChg>
        <pc:picChg chg="add mod">
          <ac:chgData name="Sharon Kerr-Phillips" userId="fc51da7c74c9f04f" providerId="LiveId" clId="{113A4673-569D-4A5F-9F61-159034F8880E}" dt="2020-12-04T23:20:53.606" v="3771" actId="26606"/>
          <ac:picMkLst>
            <pc:docMk/>
            <pc:sldMk cId="513006268" sldId="416"/>
            <ac:picMk id="57346" creationId="{8EC4DDF2-9207-44E8-B977-D475B003240C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616871729" sldId="417"/>
        </pc:sldMkLst>
        <pc:spChg chg="del mod">
          <ac:chgData name="Sharon Kerr-Phillips" userId="fc51da7c74c9f04f" providerId="LiveId" clId="{113A4673-569D-4A5F-9F61-159034F8880E}" dt="2020-12-04T23:21:05.111" v="3772" actId="26606"/>
          <ac:spMkLst>
            <pc:docMk/>
            <pc:sldMk cId="616871729" sldId="417"/>
            <ac:spMk id="2" creationId="{B22971AA-E54D-4E63-8788-B42C57138BE3}"/>
          </ac:spMkLst>
        </pc:spChg>
        <pc:spChg chg="del">
          <ac:chgData name="Sharon Kerr-Phillips" userId="fc51da7c74c9f04f" providerId="LiveId" clId="{113A4673-569D-4A5F-9F61-159034F8880E}" dt="2020-12-04T09:52:14.719" v="1648"/>
          <ac:spMkLst>
            <pc:docMk/>
            <pc:sldMk cId="616871729" sldId="417"/>
            <ac:spMk id="3" creationId="{816C4C53-A3B7-40CD-96F1-F35A287C37A9}"/>
          </ac:spMkLst>
        </pc:spChg>
        <pc:spChg chg="del mod">
          <ac:chgData name="Sharon Kerr-Phillips" userId="fc51da7c74c9f04f" providerId="LiveId" clId="{113A4673-569D-4A5F-9F61-159034F8880E}" dt="2020-12-04T23:21:05.111" v="3772" actId="26606"/>
          <ac:spMkLst>
            <pc:docMk/>
            <pc:sldMk cId="616871729" sldId="417"/>
            <ac:spMk id="4" creationId="{D961DE62-E42F-439D-8229-7555259C166E}"/>
          </ac:spMkLst>
        </pc:spChg>
        <pc:picChg chg="add mod">
          <ac:chgData name="Sharon Kerr-Phillips" userId="fc51da7c74c9f04f" providerId="LiveId" clId="{113A4673-569D-4A5F-9F61-159034F8880E}" dt="2020-12-04T23:21:05.111" v="3772" actId="26606"/>
          <ac:picMkLst>
            <pc:docMk/>
            <pc:sldMk cId="616871729" sldId="417"/>
            <ac:picMk id="58370" creationId="{38FB11A3-61B8-475A-851A-72B69F1FA9E9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959743732" sldId="418"/>
        </pc:sldMkLst>
        <pc:spChg chg="del mod">
          <ac:chgData name="Sharon Kerr-Phillips" userId="fc51da7c74c9f04f" providerId="LiveId" clId="{113A4673-569D-4A5F-9F61-159034F8880E}" dt="2020-12-04T23:21:10.196" v="3773" actId="26606"/>
          <ac:spMkLst>
            <pc:docMk/>
            <pc:sldMk cId="2959743732" sldId="418"/>
            <ac:spMk id="2" creationId="{8723F79B-B845-4973-BBF3-2A4D6101B8DE}"/>
          </ac:spMkLst>
        </pc:spChg>
        <pc:spChg chg="del">
          <ac:chgData name="Sharon Kerr-Phillips" userId="fc51da7c74c9f04f" providerId="LiveId" clId="{113A4673-569D-4A5F-9F61-159034F8880E}" dt="2020-12-04T09:53:05.754" v="1650"/>
          <ac:spMkLst>
            <pc:docMk/>
            <pc:sldMk cId="2959743732" sldId="418"/>
            <ac:spMk id="3" creationId="{D4CB34BC-04BC-4C66-842D-998F9247EDBB}"/>
          </ac:spMkLst>
        </pc:spChg>
        <pc:spChg chg="del mod">
          <ac:chgData name="Sharon Kerr-Phillips" userId="fc51da7c74c9f04f" providerId="LiveId" clId="{113A4673-569D-4A5F-9F61-159034F8880E}" dt="2020-12-04T23:21:10.196" v="3773" actId="26606"/>
          <ac:spMkLst>
            <pc:docMk/>
            <pc:sldMk cId="2959743732" sldId="418"/>
            <ac:spMk id="4" creationId="{7DA7340C-B5B6-4958-97CD-BDAEAAE891C4}"/>
          </ac:spMkLst>
        </pc:spChg>
        <pc:spChg chg="add del mod">
          <ac:chgData name="Sharon Kerr-Phillips" userId="fc51da7c74c9f04f" providerId="LiveId" clId="{113A4673-569D-4A5F-9F61-159034F8880E}" dt="2020-12-04T09:53:57.011" v="1652"/>
          <ac:spMkLst>
            <pc:docMk/>
            <pc:sldMk cId="2959743732" sldId="418"/>
            <ac:spMk id="5" creationId="{8D6A8C6E-B843-4118-892E-2A60711B25D4}"/>
          </ac:spMkLst>
        </pc:spChg>
        <pc:picChg chg="add del mod">
          <ac:chgData name="Sharon Kerr-Phillips" userId="fc51da7c74c9f04f" providerId="LiveId" clId="{113A4673-569D-4A5F-9F61-159034F8880E}" dt="2020-12-04T09:53:10.968" v="1651" actId="478"/>
          <ac:picMkLst>
            <pc:docMk/>
            <pc:sldMk cId="2959743732" sldId="418"/>
            <ac:picMk id="59394" creationId="{C6693CD9-286F-46FE-867E-E68BC1B17B68}"/>
          </ac:picMkLst>
        </pc:picChg>
        <pc:picChg chg="add mod">
          <ac:chgData name="Sharon Kerr-Phillips" userId="fc51da7c74c9f04f" providerId="LiveId" clId="{113A4673-569D-4A5F-9F61-159034F8880E}" dt="2020-12-04T23:21:10.196" v="3773" actId="26606"/>
          <ac:picMkLst>
            <pc:docMk/>
            <pc:sldMk cId="2959743732" sldId="418"/>
            <ac:picMk id="59396" creationId="{D2F773CD-55D3-44B6-9CBF-FD83D48A975E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098883855" sldId="419"/>
        </pc:sldMkLst>
        <pc:spChg chg="del mod">
          <ac:chgData name="Sharon Kerr-Phillips" userId="fc51da7c74c9f04f" providerId="LiveId" clId="{113A4673-569D-4A5F-9F61-159034F8880E}" dt="2020-12-04T23:21:14.085" v="3774" actId="26606"/>
          <ac:spMkLst>
            <pc:docMk/>
            <pc:sldMk cId="1098883855" sldId="419"/>
            <ac:spMk id="2" creationId="{A431D8D2-1342-46A2-B09B-6B1F257196C3}"/>
          </ac:spMkLst>
        </pc:spChg>
        <pc:spChg chg="del">
          <ac:chgData name="Sharon Kerr-Phillips" userId="fc51da7c74c9f04f" providerId="LiveId" clId="{113A4673-569D-4A5F-9F61-159034F8880E}" dt="2020-12-04T09:56:48.027" v="1654"/>
          <ac:spMkLst>
            <pc:docMk/>
            <pc:sldMk cId="1098883855" sldId="419"/>
            <ac:spMk id="3" creationId="{DEFA3797-E42E-4F32-B7C9-AE53ADE2ABA7}"/>
          </ac:spMkLst>
        </pc:spChg>
        <pc:spChg chg="del mod">
          <ac:chgData name="Sharon Kerr-Phillips" userId="fc51da7c74c9f04f" providerId="LiveId" clId="{113A4673-569D-4A5F-9F61-159034F8880E}" dt="2020-12-04T23:21:14.085" v="3774" actId="26606"/>
          <ac:spMkLst>
            <pc:docMk/>
            <pc:sldMk cId="1098883855" sldId="419"/>
            <ac:spMk id="4" creationId="{F1C79EBB-E750-4C88-B7A1-E914DF9E0F9C}"/>
          </ac:spMkLst>
        </pc:spChg>
        <pc:picChg chg="add mod">
          <ac:chgData name="Sharon Kerr-Phillips" userId="fc51da7c74c9f04f" providerId="LiveId" clId="{113A4673-569D-4A5F-9F61-159034F8880E}" dt="2020-12-04T23:21:14.085" v="3774" actId="26606"/>
          <ac:picMkLst>
            <pc:docMk/>
            <pc:sldMk cId="1098883855" sldId="419"/>
            <ac:picMk id="60418" creationId="{D227898B-FF45-4415-A239-B7826B2303B5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593291628" sldId="420"/>
        </pc:sldMkLst>
        <pc:spChg chg="del mod">
          <ac:chgData name="Sharon Kerr-Phillips" userId="fc51da7c74c9f04f" providerId="LiveId" clId="{113A4673-569D-4A5F-9F61-159034F8880E}" dt="2020-12-04T23:21:18.025" v="3775" actId="26606"/>
          <ac:spMkLst>
            <pc:docMk/>
            <pc:sldMk cId="1593291628" sldId="420"/>
            <ac:spMk id="2" creationId="{8DC95893-7936-4541-B740-4ECA82032860}"/>
          </ac:spMkLst>
        </pc:spChg>
        <pc:spChg chg="del">
          <ac:chgData name="Sharon Kerr-Phillips" userId="fc51da7c74c9f04f" providerId="LiveId" clId="{113A4673-569D-4A5F-9F61-159034F8880E}" dt="2020-12-04T09:58:10.080" v="1656"/>
          <ac:spMkLst>
            <pc:docMk/>
            <pc:sldMk cId="1593291628" sldId="420"/>
            <ac:spMk id="3" creationId="{44E87A67-0397-4E46-8337-48A97C7681DB}"/>
          </ac:spMkLst>
        </pc:spChg>
        <pc:spChg chg="del mod">
          <ac:chgData name="Sharon Kerr-Phillips" userId="fc51da7c74c9f04f" providerId="LiveId" clId="{113A4673-569D-4A5F-9F61-159034F8880E}" dt="2020-12-04T23:21:18.025" v="3775" actId="26606"/>
          <ac:spMkLst>
            <pc:docMk/>
            <pc:sldMk cId="1593291628" sldId="420"/>
            <ac:spMk id="4" creationId="{1A8BE131-AD03-441A-9918-4E422EE1CDC7}"/>
          </ac:spMkLst>
        </pc:spChg>
        <pc:picChg chg="add mod">
          <ac:chgData name="Sharon Kerr-Phillips" userId="fc51da7c74c9f04f" providerId="LiveId" clId="{113A4673-569D-4A5F-9F61-159034F8880E}" dt="2020-12-04T23:21:18.025" v="3775" actId="26606"/>
          <ac:picMkLst>
            <pc:docMk/>
            <pc:sldMk cId="1593291628" sldId="420"/>
            <ac:picMk id="61442" creationId="{1FDE69DB-8691-4018-8AFA-E8F16BDE6D62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4T23:59:06.646" v="4393" actId="26606"/>
        <pc:sldMkLst>
          <pc:docMk/>
          <pc:sldMk cId="1057465215" sldId="421"/>
        </pc:sldMkLst>
        <pc:spChg chg="add del mod">
          <ac:chgData name="Sharon Kerr-Phillips" userId="fc51da7c74c9f04f" providerId="LiveId" clId="{113A4673-569D-4A5F-9F61-159034F8880E}" dt="2020-12-14T23:59:01.527" v="4391" actId="478"/>
          <ac:spMkLst>
            <pc:docMk/>
            <pc:sldMk cId="1057465215" sldId="421"/>
            <ac:spMk id="2" creationId="{68A051BA-C344-4574-B9D7-30D8C8A52519}"/>
          </ac:spMkLst>
        </pc:spChg>
        <pc:spChg chg="del mod">
          <ac:chgData name="Sharon Kerr-Phillips" userId="fc51da7c74c9f04f" providerId="LiveId" clId="{113A4673-569D-4A5F-9F61-159034F8880E}" dt="2020-12-04T23:21:22.339" v="3776" actId="26606"/>
          <ac:spMkLst>
            <pc:docMk/>
            <pc:sldMk cId="1057465215" sldId="421"/>
            <ac:spMk id="2" creationId="{DF8C3955-AABF-435B-B2D8-AB387D8F6EF9}"/>
          </ac:spMkLst>
        </pc:spChg>
        <pc:spChg chg="del">
          <ac:chgData name="Sharon Kerr-Phillips" userId="fc51da7c74c9f04f" providerId="LiveId" clId="{113A4673-569D-4A5F-9F61-159034F8880E}" dt="2020-12-04T09:58:36.767" v="1658"/>
          <ac:spMkLst>
            <pc:docMk/>
            <pc:sldMk cId="1057465215" sldId="421"/>
            <ac:spMk id="3" creationId="{3048734E-15E6-42C8-A094-A4452A21955C}"/>
          </ac:spMkLst>
        </pc:spChg>
        <pc:spChg chg="del mod">
          <ac:chgData name="Sharon Kerr-Phillips" userId="fc51da7c74c9f04f" providerId="LiveId" clId="{113A4673-569D-4A5F-9F61-159034F8880E}" dt="2020-12-04T23:21:22.339" v="3776" actId="26606"/>
          <ac:spMkLst>
            <pc:docMk/>
            <pc:sldMk cId="1057465215" sldId="421"/>
            <ac:spMk id="4" creationId="{E58876C7-E910-4D71-9576-B842867A681C}"/>
          </ac:spMkLst>
        </pc:spChg>
        <pc:picChg chg="add mod">
          <ac:chgData name="Sharon Kerr-Phillips" userId="fc51da7c74c9f04f" providerId="LiveId" clId="{113A4673-569D-4A5F-9F61-159034F8880E}" dt="2020-12-14T23:59:06.646" v="4393" actId="26606"/>
          <ac:picMkLst>
            <pc:docMk/>
            <pc:sldMk cId="1057465215" sldId="421"/>
            <ac:picMk id="1026" creationId="{1AC06E38-D026-44A9-9F28-5593C6200ED3}"/>
          </ac:picMkLst>
        </pc:picChg>
        <pc:picChg chg="add del mod">
          <ac:chgData name="Sharon Kerr-Phillips" userId="fc51da7c74c9f04f" providerId="LiveId" clId="{113A4673-569D-4A5F-9F61-159034F8880E}" dt="2020-12-14T19:37:37.671" v="4378" actId="478"/>
          <ac:picMkLst>
            <pc:docMk/>
            <pc:sldMk cId="1057465215" sldId="421"/>
            <ac:picMk id="62466" creationId="{CAEEE447-5E76-45C1-BCEA-B8D72DC9275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700359351" sldId="422"/>
        </pc:sldMkLst>
        <pc:spChg chg="del mod">
          <ac:chgData name="Sharon Kerr-Phillips" userId="fc51da7c74c9f04f" providerId="LiveId" clId="{113A4673-569D-4A5F-9F61-159034F8880E}" dt="2020-12-04T23:21:25.897" v="3777" actId="26606"/>
          <ac:spMkLst>
            <pc:docMk/>
            <pc:sldMk cId="3700359351" sldId="422"/>
            <ac:spMk id="2" creationId="{99284ACB-ECC4-41B7-B95D-32A276F50394}"/>
          </ac:spMkLst>
        </pc:spChg>
        <pc:spChg chg="del">
          <ac:chgData name="Sharon Kerr-Phillips" userId="fc51da7c74c9f04f" providerId="LiveId" clId="{113A4673-569D-4A5F-9F61-159034F8880E}" dt="2020-12-04T09:59:21.627" v="1660"/>
          <ac:spMkLst>
            <pc:docMk/>
            <pc:sldMk cId="3700359351" sldId="422"/>
            <ac:spMk id="3" creationId="{B4A979BD-64F4-46A6-A1A3-7008BD412F1D}"/>
          </ac:spMkLst>
        </pc:spChg>
        <pc:spChg chg="del mod">
          <ac:chgData name="Sharon Kerr-Phillips" userId="fc51da7c74c9f04f" providerId="LiveId" clId="{113A4673-569D-4A5F-9F61-159034F8880E}" dt="2020-12-04T23:21:25.897" v="3777" actId="26606"/>
          <ac:spMkLst>
            <pc:docMk/>
            <pc:sldMk cId="3700359351" sldId="422"/>
            <ac:spMk id="4" creationId="{9A290AA4-7DA6-46A6-BE7C-45132BFDCFFB}"/>
          </ac:spMkLst>
        </pc:spChg>
        <pc:picChg chg="add mod">
          <ac:chgData name="Sharon Kerr-Phillips" userId="fc51da7c74c9f04f" providerId="LiveId" clId="{113A4673-569D-4A5F-9F61-159034F8880E}" dt="2020-12-04T23:21:25.897" v="3777" actId="26606"/>
          <ac:picMkLst>
            <pc:docMk/>
            <pc:sldMk cId="3700359351" sldId="422"/>
            <ac:picMk id="63490" creationId="{C7FF306E-9445-47F5-8345-0136F1C5079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530324692" sldId="423"/>
        </pc:sldMkLst>
        <pc:spChg chg="del mod">
          <ac:chgData name="Sharon Kerr-Phillips" userId="fc51da7c74c9f04f" providerId="LiveId" clId="{113A4673-569D-4A5F-9F61-159034F8880E}" dt="2020-12-04T23:21:29.997" v="3778" actId="26606"/>
          <ac:spMkLst>
            <pc:docMk/>
            <pc:sldMk cId="2530324692" sldId="423"/>
            <ac:spMk id="2" creationId="{06318391-5B80-4BDD-AC1D-E219E9366123}"/>
          </ac:spMkLst>
        </pc:spChg>
        <pc:spChg chg="del">
          <ac:chgData name="Sharon Kerr-Phillips" userId="fc51da7c74c9f04f" providerId="LiveId" clId="{113A4673-569D-4A5F-9F61-159034F8880E}" dt="2020-12-04T09:59:54.232" v="1662"/>
          <ac:spMkLst>
            <pc:docMk/>
            <pc:sldMk cId="2530324692" sldId="423"/>
            <ac:spMk id="3" creationId="{BC33EE2B-9B7F-4872-B09E-252A16DE58C7}"/>
          </ac:spMkLst>
        </pc:spChg>
        <pc:spChg chg="del mod">
          <ac:chgData name="Sharon Kerr-Phillips" userId="fc51da7c74c9f04f" providerId="LiveId" clId="{113A4673-569D-4A5F-9F61-159034F8880E}" dt="2020-12-04T23:21:29.997" v="3778" actId="26606"/>
          <ac:spMkLst>
            <pc:docMk/>
            <pc:sldMk cId="2530324692" sldId="423"/>
            <ac:spMk id="4" creationId="{8E0EADF6-01C5-4B66-BA81-A0760E4CCE12}"/>
          </ac:spMkLst>
        </pc:spChg>
        <pc:picChg chg="add mod">
          <ac:chgData name="Sharon Kerr-Phillips" userId="fc51da7c74c9f04f" providerId="LiveId" clId="{113A4673-569D-4A5F-9F61-159034F8880E}" dt="2020-12-04T23:21:29.997" v="3778" actId="26606"/>
          <ac:picMkLst>
            <pc:docMk/>
            <pc:sldMk cId="2530324692" sldId="423"/>
            <ac:picMk id="64514" creationId="{7A3A7FBF-FC94-4D6D-B26C-D479DD3B7375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520467294" sldId="424"/>
        </pc:sldMkLst>
        <pc:spChg chg="del mod ord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2" creationId="{80A6F5C5-D51E-4BE5-9676-7D184B29B982}"/>
          </ac:spMkLst>
        </pc:spChg>
        <pc:spChg chg="del">
          <ac:chgData name="Sharon Kerr-Phillips" userId="fc51da7c74c9f04f" providerId="LiveId" clId="{113A4673-569D-4A5F-9F61-159034F8880E}" dt="2020-12-04T10:00:16.007" v="1664"/>
          <ac:spMkLst>
            <pc:docMk/>
            <pc:sldMk cId="1520467294" sldId="424"/>
            <ac:spMk id="3" creationId="{7B0F2624-BCFA-4A13-80C0-D4BD233280C6}"/>
          </ac:spMkLst>
        </pc:spChg>
        <pc:spChg chg="del mod ord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4" creationId="{94630965-7335-4D8D-AC7C-5CD0EEE137C3}"/>
          </ac:spMkLst>
        </pc:spChg>
        <pc:spChg chg="add del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73" creationId="{231BF440-39FA-4087-84CC-2EEC0BBDAF29}"/>
          </ac:spMkLst>
        </pc:spChg>
        <pc:spChg chg="add del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75" creationId="{F04E4CBA-303B-48BD-8451-C2701CB0EEBF}"/>
          </ac:spMkLst>
        </pc:spChg>
        <pc:spChg chg="add del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77" creationId="{F6CA58B3-AFCC-4A40-9882-50D5080879B0}"/>
          </ac:spMkLst>
        </pc:spChg>
        <pc:spChg chg="add del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79" creationId="{75C56826-D4E5-42ED-8529-079651CB3005}"/>
          </ac:spMkLst>
        </pc:spChg>
        <pc:spChg chg="add del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81" creationId="{82095FCE-EF05-4443-B97A-85DEE3A5CA17}"/>
          </ac:spMkLst>
        </pc:spChg>
        <pc:spChg chg="add del">
          <ac:chgData name="Sharon Kerr-Phillips" userId="fc51da7c74c9f04f" providerId="LiveId" clId="{113A4673-569D-4A5F-9F61-159034F8880E}" dt="2020-12-04T23:21:49.120" v="3781" actId="26606"/>
          <ac:spMkLst>
            <pc:docMk/>
            <pc:sldMk cId="1520467294" sldId="424"/>
            <ac:spMk id="83" creationId="{CA00AE6B-AA30-4CF8-BA6F-339B780AD76C}"/>
          </ac:spMkLst>
        </pc:spChg>
        <pc:picChg chg="add mod">
          <ac:chgData name="Sharon Kerr-Phillips" userId="fc51da7c74c9f04f" providerId="LiveId" clId="{113A4673-569D-4A5F-9F61-159034F8880E}" dt="2020-12-04T23:21:49.120" v="3781" actId="26606"/>
          <ac:picMkLst>
            <pc:docMk/>
            <pc:sldMk cId="1520467294" sldId="424"/>
            <ac:picMk id="65538" creationId="{207D06E8-4C83-4E65-B274-980FB7948B1B}"/>
          </ac:picMkLst>
        </pc:picChg>
        <pc:picChg chg="add del mod">
          <ac:chgData name="Sharon Kerr-Phillips" userId="fc51da7c74c9f04f" providerId="LiveId" clId="{113A4673-569D-4A5F-9F61-159034F8880E}" dt="2020-12-04T23:21:46.067" v="3780" actId="478"/>
          <ac:picMkLst>
            <pc:docMk/>
            <pc:sldMk cId="1520467294" sldId="424"/>
            <ac:picMk id="65540" creationId="{A24FF034-D502-4AE2-A3A7-4B740949952C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400894628" sldId="425"/>
        </pc:sldMkLst>
        <pc:spChg chg="del mod">
          <ac:chgData name="Sharon Kerr-Phillips" userId="fc51da7c74c9f04f" providerId="LiveId" clId="{113A4673-569D-4A5F-9F61-159034F8880E}" dt="2020-12-04T23:21:53.308" v="3782" actId="26606"/>
          <ac:spMkLst>
            <pc:docMk/>
            <pc:sldMk cId="3400894628" sldId="425"/>
            <ac:spMk id="2" creationId="{F6C3D3FD-D83F-4D88-A1F0-CFBC40F43F69}"/>
          </ac:spMkLst>
        </pc:spChg>
        <pc:spChg chg="del">
          <ac:chgData name="Sharon Kerr-Phillips" userId="fc51da7c74c9f04f" providerId="LiveId" clId="{113A4673-569D-4A5F-9F61-159034F8880E}" dt="2020-12-04T10:00:51.169" v="1667"/>
          <ac:spMkLst>
            <pc:docMk/>
            <pc:sldMk cId="3400894628" sldId="425"/>
            <ac:spMk id="3" creationId="{0A099E02-4CB5-4941-888C-404B823D453C}"/>
          </ac:spMkLst>
        </pc:spChg>
        <pc:spChg chg="del mod">
          <ac:chgData name="Sharon Kerr-Phillips" userId="fc51da7c74c9f04f" providerId="LiveId" clId="{113A4673-569D-4A5F-9F61-159034F8880E}" dt="2020-12-04T23:21:53.308" v="3782" actId="26606"/>
          <ac:spMkLst>
            <pc:docMk/>
            <pc:sldMk cId="3400894628" sldId="425"/>
            <ac:spMk id="4" creationId="{6B778735-C9F6-405B-BEB0-A18A8CB081B4}"/>
          </ac:spMkLst>
        </pc:spChg>
        <pc:picChg chg="add mod">
          <ac:chgData name="Sharon Kerr-Phillips" userId="fc51da7c74c9f04f" providerId="LiveId" clId="{113A4673-569D-4A5F-9F61-159034F8880E}" dt="2020-12-04T23:21:53.308" v="3782" actId="26606"/>
          <ac:picMkLst>
            <pc:docMk/>
            <pc:sldMk cId="3400894628" sldId="425"/>
            <ac:picMk id="66562" creationId="{7C5E8738-C07C-42C9-88ED-99146C9F4965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14T19:38:01.061" v="4380" actId="478"/>
        <pc:sldMkLst>
          <pc:docMk/>
          <pc:sldMk cId="2608132247" sldId="426"/>
        </pc:sldMkLst>
        <pc:spChg chg="del mod">
          <ac:chgData name="Sharon Kerr-Phillips" userId="fc51da7c74c9f04f" providerId="LiveId" clId="{113A4673-569D-4A5F-9F61-159034F8880E}" dt="2020-12-04T23:22:07.113" v="3783" actId="26606"/>
          <ac:spMkLst>
            <pc:docMk/>
            <pc:sldMk cId="2608132247" sldId="426"/>
            <ac:spMk id="2" creationId="{7E61660E-2437-42C0-8FCA-FEBDDFC02480}"/>
          </ac:spMkLst>
        </pc:spChg>
        <pc:spChg chg="add mod">
          <ac:chgData name="Sharon Kerr-Phillips" userId="fc51da7c74c9f04f" providerId="LiveId" clId="{113A4673-569D-4A5F-9F61-159034F8880E}" dt="2020-12-14T19:38:01.061" v="4380" actId="478"/>
          <ac:spMkLst>
            <pc:docMk/>
            <pc:sldMk cId="2608132247" sldId="426"/>
            <ac:spMk id="2" creationId="{EDDD3C99-3732-429D-A630-C0A32DF7ABA2}"/>
          </ac:spMkLst>
        </pc:spChg>
        <pc:spChg chg="del">
          <ac:chgData name="Sharon Kerr-Phillips" userId="fc51da7c74c9f04f" providerId="LiveId" clId="{113A4673-569D-4A5F-9F61-159034F8880E}" dt="2020-12-04T10:01:19.320" v="1669"/>
          <ac:spMkLst>
            <pc:docMk/>
            <pc:sldMk cId="2608132247" sldId="426"/>
            <ac:spMk id="3" creationId="{3EF953D6-4BAC-4621-9BFA-9C401B9A822C}"/>
          </ac:spMkLst>
        </pc:spChg>
        <pc:spChg chg="del mod">
          <ac:chgData name="Sharon Kerr-Phillips" userId="fc51da7c74c9f04f" providerId="LiveId" clId="{113A4673-569D-4A5F-9F61-159034F8880E}" dt="2020-12-04T23:22:07.113" v="3783" actId="26606"/>
          <ac:spMkLst>
            <pc:docMk/>
            <pc:sldMk cId="2608132247" sldId="426"/>
            <ac:spMk id="4" creationId="{F8176256-0AF8-4731-9CB3-8704BA07B60B}"/>
          </ac:spMkLst>
        </pc:spChg>
        <pc:spChg chg="add">
          <ac:chgData name="Sharon Kerr-Phillips" userId="fc51da7c74c9f04f" providerId="LiveId" clId="{113A4673-569D-4A5F-9F61-159034F8880E}" dt="2020-12-14T19:37:52.606" v="4379" actId="26606"/>
          <ac:spMkLst>
            <pc:docMk/>
            <pc:sldMk cId="2608132247" sldId="426"/>
            <ac:spMk id="71" creationId="{A2509F26-B5DC-4BA7-B476-4CB044237A2E}"/>
          </ac:spMkLst>
        </pc:spChg>
        <pc:spChg chg="add">
          <ac:chgData name="Sharon Kerr-Phillips" userId="fc51da7c74c9f04f" providerId="LiveId" clId="{113A4673-569D-4A5F-9F61-159034F8880E}" dt="2020-12-14T19:37:52.606" v="4379" actId="26606"/>
          <ac:spMkLst>
            <pc:docMk/>
            <pc:sldMk cId="2608132247" sldId="426"/>
            <ac:spMk id="73" creationId="{DB103EB1-B135-4526-B883-33228FC27FF1}"/>
          </ac:spMkLst>
        </pc:spChg>
        <pc:picChg chg="add del mod">
          <ac:chgData name="Sharon Kerr-Phillips" userId="fc51da7c74c9f04f" providerId="LiveId" clId="{113A4673-569D-4A5F-9F61-159034F8880E}" dt="2020-12-14T19:38:01.061" v="4380" actId="478"/>
          <ac:picMkLst>
            <pc:docMk/>
            <pc:sldMk cId="2608132247" sldId="426"/>
            <ac:picMk id="67586" creationId="{E062DA20-73DD-43FC-BBA9-077A568786FE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934943444" sldId="427"/>
        </pc:sldMkLst>
        <pc:spChg chg="del mod">
          <ac:chgData name="Sharon Kerr-Phillips" userId="fc51da7c74c9f04f" providerId="LiveId" clId="{113A4673-569D-4A5F-9F61-159034F8880E}" dt="2020-12-04T23:22:11.662" v="3784" actId="26606"/>
          <ac:spMkLst>
            <pc:docMk/>
            <pc:sldMk cId="2934943444" sldId="427"/>
            <ac:spMk id="2" creationId="{6EE5D0BC-053D-4974-8C0F-B13AC7FB22E9}"/>
          </ac:spMkLst>
        </pc:spChg>
        <pc:spChg chg="del">
          <ac:chgData name="Sharon Kerr-Phillips" userId="fc51da7c74c9f04f" providerId="LiveId" clId="{113A4673-569D-4A5F-9F61-159034F8880E}" dt="2020-12-04T10:02:02.063" v="1671"/>
          <ac:spMkLst>
            <pc:docMk/>
            <pc:sldMk cId="2934943444" sldId="427"/>
            <ac:spMk id="3" creationId="{78ED234A-D627-46EE-9EDD-F39A66357E81}"/>
          </ac:spMkLst>
        </pc:spChg>
        <pc:spChg chg="del mod">
          <ac:chgData name="Sharon Kerr-Phillips" userId="fc51da7c74c9f04f" providerId="LiveId" clId="{113A4673-569D-4A5F-9F61-159034F8880E}" dt="2020-12-04T23:22:11.662" v="3784" actId="26606"/>
          <ac:spMkLst>
            <pc:docMk/>
            <pc:sldMk cId="2934943444" sldId="427"/>
            <ac:spMk id="4" creationId="{78946B6E-068C-4EEB-8015-8A5669539BE1}"/>
          </ac:spMkLst>
        </pc:spChg>
        <pc:picChg chg="add mod">
          <ac:chgData name="Sharon Kerr-Phillips" userId="fc51da7c74c9f04f" providerId="LiveId" clId="{113A4673-569D-4A5F-9F61-159034F8880E}" dt="2020-12-04T23:22:11.662" v="3784" actId="26606"/>
          <ac:picMkLst>
            <pc:docMk/>
            <pc:sldMk cId="2934943444" sldId="427"/>
            <ac:picMk id="68610" creationId="{EC74044E-FB99-4004-9AF8-01C03DA7169C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893556456" sldId="428"/>
        </pc:sldMkLst>
        <pc:spChg chg="del mod">
          <ac:chgData name="Sharon Kerr-Phillips" userId="fc51da7c74c9f04f" providerId="LiveId" clId="{113A4673-569D-4A5F-9F61-159034F8880E}" dt="2020-12-04T23:22:15.378" v="3785" actId="26606"/>
          <ac:spMkLst>
            <pc:docMk/>
            <pc:sldMk cId="3893556456" sldId="428"/>
            <ac:spMk id="2" creationId="{4D438078-0E42-4F98-996A-87E20CF9E1A5}"/>
          </ac:spMkLst>
        </pc:spChg>
        <pc:spChg chg="del">
          <ac:chgData name="Sharon Kerr-Phillips" userId="fc51da7c74c9f04f" providerId="LiveId" clId="{113A4673-569D-4A5F-9F61-159034F8880E}" dt="2020-12-04T10:04:25.467" v="1673"/>
          <ac:spMkLst>
            <pc:docMk/>
            <pc:sldMk cId="3893556456" sldId="428"/>
            <ac:spMk id="3" creationId="{86F10880-2C60-4CAB-BF02-AFF18E1073CD}"/>
          </ac:spMkLst>
        </pc:spChg>
        <pc:spChg chg="del mod">
          <ac:chgData name="Sharon Kerr-Phillips" userId="fc51da7c74c9f04f" providerId="LiveId" clId="{113A4673-569D-4A5F-9F61-159034F8880E}" dt="2020-12-04T23:22:15.378" v="3785" actId="26606"/>
          <ac:spMkLst>
            <pc:docMk/>
            <pc:sldMk cId="3893556456" sldId="428"/>
            <ac:spMk id="4" creationId="{128B4B4B-B3F6-4C7D-9792-ACA663F9B599}"/>
          </ac:spMkLst>
        </pc:spChg>
        <pc:picChg chg="add mod">
          <ac:chgData name="Sharon Kerr-Phillips" userId="fc51da7c74c9f04f" providerId="LiveId" clId="{113A4673-569D-4A5F-9F61-159034F8880E}" dt="2020-12-04T23:22:15.378" v="3785" actId="26606"/>
          <ac:picMkLst>
            <pc:docMk/>
            <pc:sldMk cId="3893556456" sldId="428"/>
            <ac:picMk id="69634" creationId="{2F380B2A-54DA-4E6F-9531-8B552C5E31B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633087858" sldId="429"/>
        </pc:sldMkLst>
        <pc:spChg chg="del mod">
          <ac:chgData name="Sharon Kerr-Phillips" userId="fc51da7c74c9f04f" providerId="LiveId" clId="{113A4673-569D-4A5F-9F61-159034F8880E}" dt="2020-12-04T23:22:20.309" v="3786" actId="26606"/>
          <ac:spMkLst>
            <pc:docMk/>
            <pc:sldMk cId="633087858" sldId="429"/>
            <ac:spMk id="2" creationId="{FD76F306-1D65-45B7-9EB5-B232D80CA204}"/>
          </ac:spMkLst>
        </pc:spChg>
        <pc:spChg chg="del">
          <ac:chgData name="Sharon Kerr-Phillips" userId="fc51da7c74c9f04f" providerId="LiveId" clId="{113A4673-569D-4A5F-9F61-159034F8880E}" dt="2020-12-04T10:05:20.636" v="1675"/>
          <ac:spMkLst>
            <pc:docMk/>
            <pc:sldMk cId="633087858" sldId="429"/>
            <ac:spMk id="3" creationId="{2B3A96ED-4F79-4E2F-85F4-02F985DDC781}"/>
          </ac:spMkLst>
        </pc:spChg>
        <pc:spChg chg="del mod">
          <ac:chgData name="Sharon Kerr-Phillips" userId="fc51da7c74c9f04f" providerId="LiveId" clId="{113A4673-569D-4A5F-9F61-159034F8880E}" dt="2020-12-04T23:22:20.309" v="3786" actId="26606"/>
          <ac:spMkLst>
            <pc:docMk/>
            <pc:sldMk cId="633087858" sldId="429"/>
            <ac:spMk id="4" creationId="{57D8A431-7A35-4AD3-90B8-B49FF08EA9D2}"/>
          </ac:spMkLst>
        </pc:spChg>
        <pc:picChg chg="add mod">
          <ac:chgData name="Sharon Kerr-Phillips" userId="fc51da7c74c9f04f" providerId="LiveId" clId="{113A4673-569D-4A5F-9F61-159034F8880E}" dt="2020-12-04T23:22:20.309" v="3786" actId="26606"/>
          <ac:picMkLst>
            <pc:docMk/>
            <pc:sldMk cId="633087858" sldId="429"/>
            <ac:picMk id="70658" creationId="{C228BB49-153C-4390-8D00-ECADA37413E0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777596295" sldId="430"/>
        </pc:sldMkLst>
        <pc:spChg chg="del mod">
          <ac:chgData name="Sharon Kerr-Phillips" userId="fc51da7c74c9f04f" providerId="LiveId" clId="{113A4673-569D-4A5F-9F61-159034F8880E}" dt="2020-12-04T23:22:24.207" v="3787" actId="26606"/>
          <ac:spMkLst>
            <pc:docMk/>
            <pc:sldMk cId="1777596295" sldId="430"/>
            <ac:spMk id="2" creationId="{BB51C713-A5FC-4720-8408-90442B31E03B}"/>
          </ac:spMkLst>
        </pc:spChg>
        <pc:spChg chg="del">
          <ac:chgData name="Sharon Kerr-Phillips" userId="fc51da7c74c9f04f" providerId="LiveId" clId="{113A4673-569D-4A5F-9F61-159034F8880E}" dt="2020-12-04T10:06:06.658" v="1677"/>
          <ac:spMkLst>
            <pc:docMk/>
            <pc:sldMk cId="1777596295" sldId="430"/>
            <ac:spMk id="3" creationId="{2579C202-B5BB-4C65-9E1F-B1E7A697976F}"/>
          </ac:spMkLst>
        </pc:spChg>
        <pc:spChg chg="del mod">
          <ac:chgData name="Sharon Kerr-Phillips" userId="fc51da7c74c9f04f" providerId="LiveId" clId="{113A4673-569D-4A5F-9F61-159034F8880E}" dt="2020-12-04T23:22:24.207" v="3787" actId="26606"/>
          <ac:spMkLst>
            <pc:docMk/>
            <pc:sldMk cId="1777596295" sldId="430"/>
            <ac:spMk id="4" creationId="{E142B0E2-5027-46AD-B2F4-CB0E06CC347C}"/>
          </ac:spMkLst>
        </pc:spChg>
        <pc:picChg chg="add mod">
          <ac:chgData name="Sharon Kerr-Phillips" userId="fc51da7c74c9f04f" providerId="LiveId" clId="{113A4673-569D-4A5F-9F61-159034F8880E}" dt="2020-12-04T23:22:24.207" v="3787" actId="26606"/>
          <ac:picMkLst>
            <pc:docMk/>
            <pc:sldMk cId="1777596295" sldId="430"/>
            <ac:picMk id="71682" creationId="{1933EDBA-60D4-45B0-A929-EAAE5A0A690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626254752" sldId="431"/>
        </pc:sldMkLst>
        <pc:spChg chg="del mod">
          <ac:chgData name="Sharon Kerr-Phillips" userId="fc51da7c74c9f04f" providerId="LiveId" clId="{113A4673-569D-4A5F-9F61-159034F8880E}" dt="2020-12-04T23:22:28.106" v="3788" actId="26606"/>
          <ac:spMkLst>
            <pc:docMk/>
            <pc:sldMk cId="2626254752" sldId="431"/>
            <ac:spMk id="2" creationId="{05DC76C8-7817-4E4B-834F-B9D4444A4FE1}"/>
          </ac:spMkLst>
        </pc:spChg>
        <pc:spChg chg="del">
          <ac:chgData name="Sharon Kerr-Phillips" userId="fc51da7c74c9f04f" providerId="LiveId" clId="{113A4673-569D-4A5F-9F61-159034F8880E}" dt="2020-12-04T10:06:38.977" v="1679"/>
          <ac:spMkLst>
            <pc:docMk/>
            <pc:sldMk cId="2626254752" sldId="431"/>
            <ac:spMk id="3" creationId="{2C7D551A-A5B5-45F1-9115-C103BA1E02B9}"/>
          </ac:spMkLst>
        </pc:spChg>
        <pc:spChg chg="del mod">
          <ac:chgData name="Sharon Kerr-Phillips" userId="fc51da7c74c9f04f" providerId="LiveId" clId="{113A4673-569D-4A5F-9F61-159034F8880E}" dt="2020-12-04T23:22:28.106" v="3788" actId="26606"/>
          <ac:spMkLst>
            <pc:docMk/>
            <pc:sldMk cId="2626254752" sldId="431"/>
            <ac:spMk id="4" creationId="{C8C9C7D9-61CB-46DC-A9A7-19609F607EB1}"/>
          </ac:spMkLst>
        </pc:spChg>
        <pc:picChg chg="add mod">
          <ac:chgData name="Sharon Kerr-Phillips" userId="fc51da7c74c9f04f" providerId="LiveId" clId="{113A4673-569D-4A5F-9F61-159034F8880E}" dt="2020-12-04T23:22:28.106" v="3788" actId="26606"/>
          <ac:picMkLst>
            <pc:docMk/>
            <pc:sldMk cId="2626254752" sldId="431"/>
            <ac:picMk id="72706" creationId="{CBCCD0E8-8977-4300-AE9B-37EA8EA8D676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412941904" sldId="432"/>
        </pc:sldMkLst>
        <pc:spChg chg="del mod">
          <ac:chgData name="Sharon Kerr-Phillips" userId="fc51da7c74c9f04f" providerId="LiveId" clId="{113A4673-569D-4A5F-9F61-159034F8880E}" dt="2020-12-04T23:22:34.064" v="3789" actId="26606"/>
          <ac:spMkLst>
            <pc:docMk/>
            <pc:sldMk cId="1412941904" sldId="432"/>
            <ac:spMk id="2" creationId="{B48A948A-95CF-48BE-B7F9-74D623BB8421}"/>
          </ac:spMkLst>
        </pc:spChg>
        <pc:spChg chg="del">
          <ac:chgData name="Sharon Kerr-Phillips" userId="fc51da7c74c9f04f" providerId="LiveId" clId="{113A4673-569D-4A5F-9F61-159034F8880E}" dt="2020-12-04T10:07:42.516" v="1681"/>
          <ac:spMkLst>
            <pc:docMk/>
            <pc:sldMk cId="1412941904" sldId="432"/>
            <ac:spMk id="3" creationId="{FFC71F89-2D64-45BF-AFB2-D4331A8932C9}"/>
          </ac:spMkLst>
        </pc:spChg>
        <pc:spChg chg="del mod">
          <ac:chgData name="Sharon Kerr-Phillips" userId="fc51da7c74c9f04f" providerId="LiveId" clId="{113A4673-569D-4A5F-9F61-159034F8880E}" dt="2020-12-04T23:22:34.064" v="3789" actId="26606"/>
          <ac:spMkLst>
            <pc:docMk/>
            <pc:sldMk cId="1412941904" sldId="432"/>
            <ac:spMk id="4" creationId="{181216BF-CD69-41E4-885D-F196409C8086}"/>
          </ac:spMkLst>
        </pc:spChg>
        <pc:picChg chg="add mod">
          <ac:chgData name="Sharon Kerr-Phillips" userId="fc51da7c74c9f04f" providerId="LiveId" clId="{113A4673-569D-4A5F-9F61-159034F8880E}" dt="2020-12-04T23:22:34.064" v="3789" actId="26606"/>
          <ac:picMkLst>
            <pc:docMk/>
            <pc:sldMk cId="1412941904" sldId="432"/>
            <ac:picMk id="73730" creationId="{9A6BE86E-6AEA-45C8-ABFB-AC66A7560C9B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622576800" sldId="433"/>
        </pc:sldMkLst>
        <pc:spChg chg="del mod">
          <ac:chgData name="Sharon Kerr-Phillips" userId="fc51da7c74c9f04f" providerId="LiveId" clId="{113A4673-569D-4A5F-9F61-159034F8880E}" dt="2020-12-04T23:22:37.469" v="3790" actId="26606"/>
          <ac:spMkLst>
            <pc:docMk/>
            <pc:sldMk cId="1622576800" sldId="433"/>
            <ac:spMk id="2" creationId="{B86A279C-89D1-46A5-8BCB-47DFBE20C97A}"/>
          </ac:spMkLst>
        </pc:spChg>
        <pc:spChg chg="del">
          <ac:chgData name="Sharon Kerr-Phillips" userId="fc51da7c74c9f04f" providerId="LiveId" clId="{113A4673-569D-4A5F-9F61-159034F8880E}" dt="2020-12-04T10:08:02.970" v="1683"/>
          <ac:spMkLst>
            <pc:docMk/>
            <pc:sldMk cId="1622576800" sldId="433"/>
            <ac:spMk id="3" creationId="{35901944-1D12-4A56-A1E2-1DA6602547F5}"/>
          </ac:spMkLst>
        </pc:spChg>
        <pc:spChg chg="del mod">
          <ac:chgData name="Sharon Kerr-Phillips" userId="fc51da7c74c9f04f" providerId="LiveId" clId="{113A4673-569D-4A5F-9F61-159034F8880E}" dt="2020-12-04T23:22:37.469" v="3790" actId="26606"/>
          <ac:spMkLst>
            <pc:docMk/>
            <pc:sldMk cId="1622576800" sldId="433"/>
            <ac:spMk id="4" creationId="{CFDD89DC-96CF-47D8-AAC1-5BBE200B6B19}"/>
          </ac:spMkLst>
        </pc:spChg>
        <pc:picChg chg="add mod">
          <ac:chgData name="Sharon Kerr-Phillips" userId="fc51da7c74c9f04f" providerId="LiveId" clId="{113A4673-569D-4A5F-9F61-159034F8880E}" dt="2020-12-04T23:22:37.469" v="3790" actId="26606"/>
          <ac:picMkLst>
            <pc:docMk/>
            <pc:sldMk cId="1622576800" sldId="433"/>
            <ac:picMk id="74754" creationId="{413E302C-62FA-4C01-8DA7-55E38775141C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153273403" sldId="434"/>
        </pc:sldMkLst>
        <pc:spChg chg="del mod">
          <ac:chgData name="Sharon Kerr-Phillips" userId="fc51da7c74c9f04f" providerId="LiveId" clId="{113A4673-569D-4A5F-9F61-159034F8880E}" dt="2020-12-04T23:22:41.084" v="3791" actId="26606"/>
          <ac:spMkLst>
            <pc:docMk/>
            <pc:sldMk cId="3153273403" sldId="434"/>
            <ac:spMk id="2" creationId="{BCB1180E-96DD-4E0F-A85B-23E92B9056DA}"/>
          </ac:spMkLst>
        </pc:spChg>
        <pc:spChg chg="del">
          <ac:chgData name="Sharon Kerr-Phillips" userId="fc51da7c74c9f04f" providerId="LiveId" clId="{113A4673-569D-4A5F-9F61-159034F8880E}" dt="2020-12-04T10:09:00.366" v="1685"/>
          <ac:spMkLst>
            <pc:docMk/>
            <pc:sldMk cId="3153273403" sldId="434"/>
            <ac:spMk id="3" creationId="{DB55B1CD-3C5F-4739-B862-E83577CBC991}"/>
          </ac:spMkLst>
        </pc:spChg>
        <pc:spChg chg="del mod">
          <ac:chgData name="Sharon Kerr-Phillips" userId="fc51da7c74c9f04f" providerId="LiveId" clId="{113A4673-569D-4A5F-9F61-159034F8880E}" dt="2020-12-04T23:22:41.084" v="3791" actId="26606"/>
          <ac:spMkLst>
            <pc:docMk/>
            <pc:sldMk cId="3153273403" sldId="434"/>
            <ac:spMk id="4" creationId="{BC5CADC5-92FE-48F3-8BD2-9D40BA5860ED}"/>
          </ac:spMkLst>
        </pc:spChg>
        <pc:picChg chg="add mod">
          <ac:chgData name="Sharon Kerr-Phillips" userId="fc51da7c74c9f04f" providerId="LiveId" clId="{113A4673-569D-4A5F-9F61-159034F8880E}" dt="2020-12-04T23:22:41.084" v="3791" actId="26606"/>
          <ac:picMkLst>
            <pc:docMk/>
            <pc:sldMk cId="3153273403" sldId="434"/>
            <ac:picMk id="75778" creationId="{20762180-D554-4865-88FF-7FC7E2AB6FE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955998703" sldId="435"/>
        </pc:sldMkLst>
        <pc:spChg chg="del mod">
          <ac:chgData name="Sharon Kerr-Phillips" userId="fc51da7c74c9f04f" providerId="LiveId" clId="{113A4673-569D-4A5F-9F61-159034F8880E}" dt="2020-12-04T23:22:48.137" v="3792" actId="26606"/>
          <ac:spMkLst>
            <pc:docMk/>
            <pc:sldMk cId="2955998703" sldId="435"/>
            <ac:spMk id="2" creationId="{AC28DAFA-4B8F-40B9-853E-8AEE9CA8114E}"/>
          </ac:spMkLst>
        </pc:spChg>
        <pc:spChg chg="del">
          <ac:chgData name="Sharon Kerr-Phillips" userId="fc51da7c74c9f04f" providerId="LiveId" clId="{113A4673-569D-4A5F-9F61-159034F8880E}" dt="2020-12-04T10:11:26.420" v="1687"/>
          <ac:spMkLst>
            <pc:docMk/>
            <pc:sldMk cId="2955998703" sldId="435"/>
            <ac:spMk id="3" creationId="{B078874A-D581-47A4-9EA2-3ABF6BCB1C05}"/>
          </ac:spMkLst>
        </pc:spChg>
        <pc:spChg chg="del mod">
          <ac:chgData name="Sharon Kerr-Phillips" userId="fc51da7c74c9f04f" providerId="LiveId" clId="{113A4673-569D-4A5F-9F61-159034F8880E}" dt="2020-12-04T23:22:48.137" v="3792" actId="26606"/>
          <ac:spMkLst>
            <pc:docMk/>
            <pc:sldMk cId="2955998703" sldId="435"/>
            <ac:spMk id="4" creationId="{BF86E55C-8185-4E6B-9F1C-4355A6518B3C}"/>
          </ac:spMkLst>
        </pc:spChg>
        <pc:picChg chg="add mod">
          <ac:chgData name="Sharon Kerr-Phillips" userId="fc51da7c74c9f04f" providerId="LiveId" clId="{113A4673-569D-4A5F-9F61-159034F8880E}" dt="2020-12-04T23:22:48.137" v="3792" actId="26606"/>
          <ac:picMkLst>
            <pc:docMk/>
            <pc:sldMk cId="2955998703" sldId="435"/>
            <ac:picMk id="76802" creationId="{C36F7344-8BA5-4C58-86D0-272DADFBC713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32008298" sldId="436"/>
        </pc:sldMkLst>
        <pc:spChg chg="del mod">
          <ac:chgData name="Sharon Kerr-Phillips" userId="fc51da7c74c9f04f" providerId="LiveId" clId="{113A4673-569D-4A5F-9F61-159034F8880E}" dt="2020-12-04T23:23:00.446" v="3793" actId="26606"/>
          <ac:spMkLst>
            <pc:docMk/>
            <pc:sldMk cId="132008298" sldId="436"/>
            <ac:spMk id="2" creationId="{80A80F88-277D-41CA-A3F8-AC4FACBD7FD6}"/>
          </ac:spMkLst>
        </pc:spChg>
        <pc:spChg chg="del">
          <ac:chgData name="Sharon Kerr-Phillips" userId="fc51da7c74c9f04f" providerId="LiveId" clId="{113A4673-569D-4A5F-9F61-159034F8880E}" dt="2020-12-04T10:11:54.594" v="1689"/>
          <ac:spMkLst>
            <pc:docMk/>
            <pc:sldMk cId="132008298" sldId="436"/>
            <ac:spMk id="3" creationId="{FF5CA171-E496-4DB2-AA16-027575E3D5D9}"/>
          </ac:spMkLst>
        </pc:spChg>
        <pc:spChg chg="del mod">
          <ac:chgData name="Sharon Kerr-Phillips" userId="fc51da7c74c9f04f" providerId="LiveId" clId="{113A4673-569D-4A5F-9F61-159034F8880E}" dt="2020-12-04T23:23:00.446" v="3793" actId="26606"/>
          <ac:spMkLst>
            <pc:docMk/>
            <pc:sldMk cId="132008298" sldId="436"/>
            <ac:spMk id="4" creationId="{EF8DECAD-3859-464E-BE3C-341FD7E00D5E}"/>
          </ac:spMkLst>
        </pc:spChg>
        <pc:picChg chg="add mod">
          <ac:chgData name="Sharon Kerr-Phillips" userId="fc51da7c74c9f04f" providerId="LiveId" clId="{113A4673-569D-4A5F-9F61-159034F8880E}" dt="2020-12-04T23:23:00.446" v="3793" actId="26606"/>
          <ac:picMkLst>
            <pc:docMk/>
            <pc:sldMk cId="132008298" sldId="436"/>
            <ac:picMk id="77826" creationId="{81DE0A0A-C704-4005-83D7-B840CB15B84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230250568" sldId="437"/>
        </pc:sldMkLst>
        <pc:spChg chg="del mod">
          <ac:chgData name="Sharon Kerr-Phillips" userId="fc51da7c74c9f04f" providerId="LiveId" clId="{113A4673-569D-4A5F-9F61-159034F8880E}" dt="2020-12-04T23:23:04.110" v="3794" actId="26606"/>
          <ac:spMkLst>
            <pc:docMk/>
            <pc:sldMk cId="2230250568" sldId="437"/>
            <ac:spMk id="2" creationId="{77875D65-7DA4-460E-9919-D17DFC9E333A}"/>
          </ac:spMkLst>
        </pc:spChg>
        <pc:spChg chg="del">
          <ac:chgData name="Sharon Kerr-Phillips" userId="fc51da7c74c9f04f" providerId="LiveId" clId="{113A4673-569D-4A5F-9F61-159034F8880E}" dt="2020-12-04T10:13:01.394" v="1691"/>
          <ac:spMkLst>
            <pc:docMk/>
            <pc:sldMk cId="2230250568" sldId="437"/>
            <ac:spMk id="3" creationId="{D0CE6FBD-38B4-4A64-9A07-436EE9DA591E}"/>
          </ac:spMkLst>
        </pc:spChg>
        <pc:spChg chg="del mod">
          <ac:chgData name="Sharon Kerr-Phillips" userId="fc51da7c74c9f04f" providerId="LiveId" clId="{113A4673-569D-4A5F-9F61-159034F8880E}" dt="2020-12-04T23:23:04.110" v="3794" actId="26606"/>
          <ac:spMkLst>
            <pc:docMk/>
            <pc:sldMk cId="2230250568" sldId="437"/>
            <ac:spMk id="4" creationId="{A8D70D83-B9BF-48ED-A731-640E565344B3}"/>
          </ac:spMkLst>
        </pc:spChg>
        <pc:picChg chg="add mod">
          <ac:chgData name="Sharon Kerr-Phillips" userId="fc51da7c74c9f04f" providerId="LiveId" clId="{113A4673-569D-4A5F-9F61-159034F8880E}" dt="2020-12-04T23:23:04.110" v="3794" actId="26606"/>
          <ac:picMkLst>
            <pc:docMk/>
            <pc:sldMk cId="2230250568" sldId="437"/>
            <ac:picMk id="78850" creationId="{7846195E-291F-4F71-8D9A-B14C917FF7B2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777900447" sldId="438"/>
        </pc:sldMkLst>
        <pc:spChg chg="del mod">
          <ac:chgData name="Sharon Kerr-Phillips" userId="fc51da7c74c9f04f" providerId="LiveId" clId="{113A4673-569D-4A5F-9F61-159034F8880E}" dt="2020-12-04T23:23:07.725" v="3795" actId="26606"/>
          <ac:spMkLst>
            <pc:docMk/>
            <pc:sldMk cId="777900447" sldId="438"/>
            <ac:spMk id="2" creationId="{0875FEF5-7E3F-4059-A466-CCE9A977A8AE}"/>
          </ac:spMkLst>
        </pc:spChg>
        <pc:spChg chg="del">
          <ac:chgData name="Sharon Kerr-Phillips" userId="fc51da7c74c9f04f" providerId="LiveId" clId="{113A4673-569D-4A5F-9F61-159034F8880E}" dt="2020-12-04T10:13:23.910" v="1693"/>
          <ac:spMkLst>
            <pc:docMk/>
            <pc:sldMk cId="777900447" sldId="438"/>
            <ac:spMk id="3" creationId="{ECA6E515-C29B-4425-9B2A-140BFC2502CB}"/>
          </ac:spMkLst>
        </pc:spChg>
        <pc:spChg chg="del mod">
          <ac:chgData name="Sharon Kerr-Phillips" userId="fc51da7c74c9f04f" providerId="LiveId" clId="{113A4673-569D-4A5F-9F61-159034F8880E}" dt="2020-12-04T23:23:07.725" v="3795" actId="26606"/>
          <ac:spMkLst>
            <pc:docMk/>
            <pc:sldMk cId="777900447" sldId="438"/>
            <ac:spMk id="4" creationId="{F77650E9-E233-4483-86A7-D0727FDE0513}"/>
          </ac:spMkLst>
        </pc:spChg>
        <pc:picChg chg="add mod">
          <ac:chgData name="Sharon Kerr-Phillips" userId="fc51da7c74c9f04f" providerId="LiveId" clId="{113A4673-569D-4A5F-9F61-159034F8880E}" dt="2020-12-04T23:23:07.725" v="3795" actId="26606"/>
          <ac:picMkLst>
            <pc:docMk/>
            <pc:sldMk cId="777900447" sldId="438"/>
            <ac:picMk id="79874" creationId="{53F15C1E-ED4F-4397-8B8C-07F3BBCF0A9E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4T19:38:36.721" v="4381" actId="478"/>
        <pc:sldMkLst>
          <pc:docMk/>
          <pc:sldMk cId="3140309413" sldId="439"/>
        </pc:sldMkLst>
        <pc:spChg chg="add mod">
          <ac:chgData name="Sharon Kerr-Phillips" userId="fc51da7c74c9f04f" providerId="LiveId" clId="{113A4673-569D-4A5F-9F61-159034F8880E}" dt="2020-12-14T19:38:36.721" v="4381" actId="478"/>
          <ac:spMkLst>
            <pc:docMk/>
            <pc:sldMk cId="3140309413" sldId="439"/>
            <ac:spMk id="2" creationId="{5F017E73-68F8-47F1-85D9-676C2C252BFA}"/>
          </ac:spMkLst>
        </pc:spChg>
        <pc:spChg chg="del mod">
          <ac:chgData name="Sharon Kerr-Phillips" userId="fc51da7c74c9f04f" providerId="LiveId" clId="{113A4673-569D-4A5F-9F61-159034F8880E}" dt="2020-12-04T23:23:11.292" v="3796" actId="26606"/>
          <ac:spMkLst>
            <pc:docMk/>
            <pc:sldMk cId="3140309413" sldId="439"/>
            <ac:spMk id="2" creationId="{6CE74C36-0839-4FC3-A7D8-5CD54C97D7C9}"/>
          </ac:spMkLst>
        </pc:spChg>
        <pc:spChg chg="del">
          <ac:chgData name="Sharon Kerr-Phillips" userId="fc51da7c74c9f04f" providerId="LiveId" clId="{113A4673-569D-4A5F-9F61-159034F8880E}" dt="2020-12-04T10:14:01.469" v="1695"/>
          <ac:spMkLst>
            <pc:docMk/>
            <pc:sldMk cId="3140309413" sldId="439"/>
            <ac:spMk id="3" creationId="{965D4D1A-8C77-49A8-BBB3-07CAE6C2B60C}"/>
          </ac:spMkLst>
        </pc:spChg>
        <pc:spChg chg="del mod">
          <ac:chgData name="Sharon Kerr-Phillips" userId="fc51da7c74c9f04f" providerId="LiveId" clId="{113A4673-569D-4A5F-9F61-159034F8880E}" dt="2020-12-04T23:23:11.292" v="3796" actId="26606"/>
          <ac:spMkLst>
            <pc:docMk/>
            <pc:sldMk cId="3140309413" sldId="439"/>
            <ac:spMk id="4" creationId="{9F15EAB6-17B6-41C3-BF15-CFA8D6172525}"/>
          </ac:spMkLst>
        </pc:spChg>
        <pc:picChg chg="add del mod">
          <ac:chgData name="Sharon Kerr-Phillips" userId="fc51da7c74c9f04f" providerId="LiveId" clId="{113A4673-569D-4A5F-9F61-159034F8880E}" dt="2020-12-14T19:38:36.721" v="4381" actId="478"/>
          <ac:picMkLst>
            <pc:docMk/>
            <pc:sldMk cId="3140309413" sldId="439"/>
            <ac:picMk id="80898" creationId="{3D4DF56E-A8C6-41CE-937C-A10B98AF9CC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4T19:38:41.828" v="4382" actId="26606"/>
        <pc:sldMkLst>
          <pc:docMk/>
          <pc:sldMk cId="654180096" sldId="440"/>
        </pc:sldMkLst>
        <pc:spChg chg="del mod">
          <ac:chgData name="Sharon Kerr-Phillips" userId="fc51da7c74c9f04f" providerId="LiveId" clId="{113A4673-569D-4A5F-9F61-159034F8880E}" dt="2020-12-04T23:23:14.777" v="3797" actId="26606"/>
          <ac:spMkLst>
            <pc:docMk/>
            <pc:sldMk cId="654180096" sldId="440"/>
            <ac:spMk id="2" creationId="{8745DE04-E0F2-4031-8568-03D621EF7785}"/>
          </ac:spMkLst>
        </pc:spChg>
        <pc:spChg chg="del">
          <ac:chgData name="Sharon Kerr-Phillips" userId="fc51da7c74c9f04f" providerId="LiveId" clId="{113A4673-569D-4A5F-9F61-159034F8880E}" dt="2020-12-04T10:14:55.118" v="1697"/>
          <ac:spMkLst>
            <pc:docMk/>
            <pc:sldMk cId="654180096" sldId="440"/>
            <ac:spMk id="3" creationId="{F9897ADE-84B8-4C62-8017-019A543C1A21}"/>
          </ac:spMkLst>
        </pc:spChg>
        <pc:spChg chg="del mod">
          <ac:chgData name="Sharon Kerr-Phillips" userId="fc51da7c74c9f04f" providerId="LiveId" clId="{113A4673-569D-4A5F-9F61-159034F8880E}" dt="2020-12-04T23:23:14.777" v="3797" actId="26606"/>
          <ac:spMkLst>
            <pc:docMk/>
            <pc:sldMk cId="654180096" sldId="440"/>
            <ac:spMk id="4" creationId="{87828ABF-8C6A-46B8-9768-998B9EE3F77F}"/>
          </ac:spMkLst>
        </pc:spChg>
        <pc:picChg chg="add mod">
          <ac:chgData name="Sharon Kerr-Phillips" userId="fc51da7c74c9f04f" providerId="LiveId" clId="{113A4673-569D-4A5F-9F61-159034F8880E}" dt="2020-12-14T19:38:41.828" v="4382" actId="26606"/>
          <ac:picMkLst>
            <pc:docMk/>
            <pc:sldMk cId="654180096" sldId="440"/>
            <ac:picMk id="81922" creationId="{93BB9229-027C-4BF4-8453-50F80FB69B01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763467952" sldId="441"/>
        </pc:sldMkLst>
        <pc:spChg chg="del mod">
          <ac:chgData name="Sharon Kerr-Phillips" userId="fc51da7c74c9f04f" providerId="LiveId" clId="{113A4673-569D-4A5F-9F61-159034F8880E}" dt="2020-12-04T23:23:18.207" v="3798" actId="26606"/>
          <ac:spMkLst>
            <pc:docMk/>
            <pc:sldMk cId="763467952" sldId="441"/>
            <ac:spMk id="2" creationId="{B86EF2A7-60D5-42C9-AC94-D5C22214DE3A}"/>
          </ac:spMkLst>
        </pc:spChg>
        <pc:spChg chg="del">
          <ac:chgData name="Sharon Kerr-Phillips" userId="fc51da7c74c9f04f" providerId="LiveId" clId="{113A4673-569D-4A5F-9F61-159034F8880E}" dt="2020-12-04T10:15:47.181" v="1699"/>
          <ac:spMkLst>
            <pc:docMk/>
            <pc:sldMk cId="763467952" sldId="441"/>
            <ac:spMk id="3" creationId="{EE7B603B-8C62-42A0-A2CE-6876107DADA3}"/>
          </ac:spMkLst>
        </pc:spChg>
        <pc:spChg chg="del mod">
          <ac:chgData name="Sharon Kerr-Phillips" userId="fc51da7c74c9f04f" providerId="LiveId" clId="{113A4673-569D-4A5F-9F61-159034F8880E}" dt="2020-12-04T23:23:18.207" v="3798" actId="26606"/>
          <ac:spMkLst>
            <pc:docMk/>
            <pc:sldMk cId="763467952" sldId="441"/>
            <ac:spMk id="4" creationId="{72091021-9A9D-4928-AC11-7F3D0644CB86}"/>
          </ac:spMkLst>
        </pc:spChg>
        <pc:picChg chg="add mod">
          <ac:chgData name="Sharon Kerr-Phillips" userId="fc51da7c74c9f04f" providerId="LiveId" clId="{113A4673-569D-4A5F-9F61-159034F8880E}" dt="2020-12-04T23:23:18.207" v="3798" actId="26606"/>
          <ac:picMkLst>
            <pc:docMk/>
            <pc:sldMk cId="763467952" sldId="441"/>
            <ac:picMk id="82946" creationId="{1232B067-9585-422E-9F6A-FD7C34C9FEA3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765655962" sldId="442"/>
        </pc:sldMkLst>
        <pc:spChg chg="del mod">
          <ac:chgData name="Sharon Kerr-Phillips" userId="fc51da7c74c9f04f" providerId="LiveId" clId="{113A4673-569D-4A5F-9F61-159034F8880E}" dt="2020-12-04T23:23:29.564" v="3800" actId="26606"/>
          <ac:spMkLst>
            <pc:docMk/>
            <pc:sldMk cId="2765655962" sldId="442"/>
            <ac:spMk id="2" creationId="{15F09F6B-54DB-4B8F-8658-4A868A221828}"/>
          </ac:spMkLst>
        </pc:spChg>
        <pc:spChg chg="del">
          <ac:chgData name="Sharon Kerr-Phillips" userId="fc51da7c74c9f04f" providerId="LiveId" clId="{113A4673-569D-4A5F-9F61-159034F8880E}" dt="2020-12-04T10:16:21.541" v="1701"/>
          <ac:spMkLst>
            <pc:docMk/>
            <pc:sldMk cId="2765655962" sldId="442"/>
            <ac:spMk id="3" creationId="{384EE4E5-3FB3-4F60-8448-35965DFE71EB}"/>
          </ac:spMkLst>
        </pc:spChg>
        <pc:spChg chg="del mod">
          <ac:chgData name="Sharon Kerr-Phillips" userId="fc51da7c74c9f04f" providerId="LiveId" clId="{113A4673-569D-4A5F-9F61-159034F8880E}" dt="2020-12-04T23:23:29.564" v="3800" actId="26606"/>
          <ac:spMkLst>
            <pc:docMk/>
            <pc:sldMk cId="2765655962" sldId="442"/>
            <ac:spMk id="4" creationId="{E0221DD3-6B4D-456B-B0C8-278C85888FBC}"/>
          </ac:spMkLst>
        </pc:spChg>
        <pc:picChg chg="add mod">
          <ac:chgData name="Sharon Kerr-Phillips" userId="fc51da7c74c9f04f" providerId="LiveId" clId="{113A4673-569D-4A5F-9F61-159034F8880E}" dt="2020-12-04T23:23:29.564" v="3800" actId="26606"/>
          <ac:picMkLst>
            <pc:docMk/>
            <pc:sldMk cId="2765655962" sldId="442"/>
            <ac:picMk id="83970" creationId="{8E28F0EB-4F48-4046-BD38-75B109429481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851458509" sldId="443"/>
        </pc:sldMkLst>
        <pc:spChg chg="del mod">
          <ac:chgData name="Sharon Kerr-Phillips" userId="fc51da7c74c9f04f" providerId="LiveId" clId="{113A4673-569D-4A5F-9F61-159034F8880E}" dt="2020-12-04T23:23:33.380" v="3801" actId="26606"/>
          <ac:spMkLst>
            <pc:docMk/>
            <pc:sldMk cId="3851458509" sldId="443"/>
            <ac:spMk id="2" creationId="{2A2FE204-F138-4971-A918-DA9574DA4412}"/>
          </ac:spMkLst>
        </pc:spChg>
        <pc:spChg chg="del">
          <ac:chgData name="Sharon Kerr-Phillips" userId="fc51da7c74c9f04f" providerId="LiveId" clId="{113A4673-569D-4A5F-9F61-159034F8880E}" dt="2020-12-04T10:17:30.730" v="1703"/>
          <ac:spMkLst>
            <pc:docMk/>
            <pc:sldMk cId="3851458509" sldId="443"/>
            <ac:spMk id="3" creationId="{4B9601F0-601F-4AD1-812E-43F664D81253}"/>
          </ac:spMkLst>
        </pc:spChg>
        <pc:spChg chg="del mod">
          <ac:chgData name="Sharon Kerr-Phillips" userId="fc51da7c74c9f04f" providerId="LiveId" clId="{113A4673-569D-4A5F-9F61-159034F8880E}" dt="2020-12-04T23:23:33.380" v="3801" actId="26606"/>
          <ac:spMkLst>
            <pc:docMk/>
            <pc:sldMk cId="3851458509" sldId="443"/>
            <ac:spMk id="4" creationId="{57BADD5F-E4C4-4142-A5C4-C026A773FEB2}"/>
          </ac:spMkLst>
        </pc:spChg>
        <pc:picChg chg="add mod">
          <ac:chgData name="Sharon Kerr-Phillips" userId="fc51da7c74c9f04f" providerId="LiveId" clId="{113A4673-569D-4A5F-9F61-159034F8880E}" dt="2020-12-04T23:23:33.380" v="3801" actId="26606"/>
          <ac:picMkLst>
            <pc:docMk/>
            <pc:sldMk cId="3851458509" sldId="443"/>
            <ac:picMk id="84994" creationId="{477EA7A9-4C5E-427E-8741-9B7DA8FE4BA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742136203" sldId="444"/>
        </pc:sldMkLst>
        <pc:spChg chg="del mod">
          <ac:chgData name="Sharon Kerr-Phillips" userId="fc51da7c74c9f04f" providerId="LiveId" clId="{113A4673-569D-4A5F-9F61-159034F8880E}" dt="2020-12-04T23:23:43.884" v="3802" actId="26606"/>
          <ac:spMkLst>
            <pc:docMk/>
            <pc:sldMk cId="1742136203" sldId="444"/>
            <ac:spMk id="2" creationId="{89EE4BC1-09CC-4761-9664-5223E91F16DA}"/>
          </ac:spMkLst>
        </pc:spChg>
        <pc:spChg chg="del">
          <ac:chgData name="Sharon Kerr-Phillips" userId="fc51da7c74c9f04f" providerId="LiveId" clId="{113A4673-569D-4A5F-9F61-159034F8880E}" dt="2020-12-04T10:18:42.158" v="1705"/>
          <ac:spMkLst>
            <pc:docMk/>
            <pc:sldMk cId="1742136203" sldId="444"/>
            <ac:spMk id="3" creationId="{CF53FB5B-06D8-4422-BF8E-E4C678907DF6}"/>
          </ac:spMkLst>
        </pc:spChg>
        <pc:spChg chg="del mod">
          <ac:chgData name="Sharon Kerr-Phillips" userId="fc51da7c74c9f04f" providerId="LiveId" clId="{113A4673-569D-4A5F-9F61-159034F8880E}" dt="2020-12-04T23:23:43.884" v="3802" actId="26606"/>
          <ac:spMkLst>
            <pc:docMk/>
            <pc:sldMk cId="1742136203" sldId="444"/>
            <ac:spMk id="4" creationId="{6CC3A917-7953-4BB0-BA59-9EB33BF82436}"/>
          </ac:spMkLst>
        </pc:spChg>
        <pc:spChg chg="add del mod">
          <ac:chgData name="Sharon Kerr-Phillips" userId="fc51da7c74c9f04f" providerId="LiveId" clId="{113A4673-569D-4A5F-9F61-159034F8880E}" dt="2020-12-04T10:19:39.651" v="1710"/>
          <ac:spMkLst>
            <pc:docMk/>
            <pc:sldMk cId="1742136203" sldId="444"/>
            <ac:spMk id="5" creationId="{DCFBD7E5-28DB-414A-81D0-B66762D5AA8B}"/>
          </ac:spMkLst>
        </pc:spChg>
        <pc:picChg chg="add del mod ord modCrop">
          <ac:chgData name="Sharon Kerr-Phillips" userId="fc51da7c74c9f04f" providerId="LiveId" clId="{113A4673-569D-4A5F-9F61-159034F8880E}" dt="2020-12-04T10:19:25.760" v="1709" actId="22"/>
          <ac:picMkLst>
            <pc:docMk/>
            <pc:sldMk cId="1742136203" sldId="444"/>
            <ac:picMk id="7" creationId="{232BB51D-CDA6-4B8E-8EDA-3FEA49540C23}"/>
          </ac:picMkLst>
        </pc:picChg>
        <pc:picChg chg="add del mod">
          <ac:chgData name="Sharon Kerr-Phillips" userId="fc51da7c74c9f04f" providerId="LiveId" clId="{113A4673-569D-4A5F-9F61-159034F8880E}" dt="2020-12-04T10:19:18.925" v="1707" actId="478"/>
          <ac:picMkLst>
            <pc:docMk/>
            <pc:sldMk cId="1742136203" sldId="444"/>
            <ac:picMk id="86018" creationId="{622FC66D-94EA-44F1-8739-6F6CFA3CFB0A}"/>
          </ac:picMkLst>
        </pc:picChg>
        <pc:picChg chg="add mod">
          <ac:chgData name="Sharon Kerr-Phillips" userId="fc51da7c74c9f04f" providerId="LiveId" clId="{113A4673-569D-4A5F-9F61-159034F8880E}" dt="2020-12-04T23:23:43.884" v="3802" actId="26606"/>
          <ac:picMkLst>
            <pc:docMk/>
            <pc:sldMk cId="1742136203" sldId="444"/>
            <ac:picMk id="86020" creationId="{63EA6B2B-0FA1-4DE2-B15A-BD4A9C88552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169949212" sldId="445"/>
        </pc:sldMkLst>
        <pc:spChg chg="del mod">
          <ac:chgData name="Sharon Kerr-Phillips" userId="fc51da7c74c9f04f" providerId="LiveId" clId="{113A4673-569D-4A5F-9F61-159034F8880E}" dt="2020-12-04T23:23:47.248" v="3803" actId="26606"/>
          <ac:spMkLst>
            <pc:docMk/>
            <pc:sldMk cId="1169949212" sldId="445"/>
            <ac:spMk id="2" creationId="{715B7CC9-8547-4561-8D24-4EE6471D2DF6}"/>
          </ac:spMkLst>
        </pc:spChg>
        <pc:spChg chg="del">
          <ac:chgData name="Sharon Kerr-Phillips" userId="fc51da7c74c9f04f" providerId="LiveId" clId="{113A4673-569D-4A5F-9F61-159034F8880E}" dt="2020-12-04T10:23:13.845" v="1712"/>
          <ac:spMkLst>
            <pc:docMk/>
            <pc:sldMk cId="1169949212" sldId="445"/>
            <ac:spMk id="3" creationId="{7E6251E7-1978-460D-BB72-D6EBC5AE732B}"/>
          </ac:spMkLst>
        </pc:spChg>
        <pc:spChg chg="del mod">
          <ac:chgData name="Sharon Kerr-Phillips" userId="fc51da7c74c9f04f" providerId="LiveId" clId="{113A4673-569D-4A5F-9F61-159034F8880E}" dt="2020-12-04T23:23:47.248" v="3803" actId="26606"/>
          <ac:spMkLst>
            <pc:docMk/>
            <pc:sldMk cId="1169949212" sldId="445"/>
            <ac:spMk id="4" creationId="{5DDACD55-B858-44DE-8A3C-23E3BAE95A39}"/>
          </ac:spMkLst>
        </pc:spChg>
        <pc:spChg chg="add del mod">
          <ac:chgData name="Sharon Kerr-Phillips" userId="fc51da7c74c9f04f" providerId="LiveId" clId="{113A4673-569D-4A5F-9F61-159034F8880E}" dt="2020-12-04T10:23:46.601" v="1714"/>
          <ac:spMkLst>
            <pc:docMk/>
            <pc:sldMk cId="1169949212" sldId="445"/>
            <ac:spMk id="5" creationId="{CD5CE1C3-3311-486A-85CD-33EFAC3D019B}"/>
          </ac:spMkLst>
        </pc:spChg>
        <pc:picChg chg="add del mod">
          <ac:chgData name="Sharon Kerr-Phillips" userId="fc51da7c74c9f04f" providerId="LiveId" clId="{113A4673-569D-4A5F-9F61-159034F8880E}" dt="2020-12-04T10:23:43.816" v="1713" actId="478"/>
          <ac:picMkLst>
            <pc:docMk/>
            <pc:sldMk cId="1169949212" sldId="445"/>
            <ac:picMk id="87042" creationId="{628DE07A-57D2-4CB3-98D3-1F451221CC50}"/>
          </ac:picMkLst>
        </pc:picChg>
        <pc:picChg chg="add mod">
          <ac:chgData name="Sharon Kerr-Phillips" userId="fc51da7c74c9f04f" providerId="LiveId" clId="{113A4673-569D-4A5F-9F61-159034F8880E}" dt="2020-12-04T23:23:47.248" v="3803" actId="26606"/>
          <ac:picMkLst>
            <pc:docMk/>
            <pc:sldMk cId="1169949212" sldId="445"/>
            <ac:picMk id="87044" creationId="{D62E1DD9-39DC-404D-873B-3DFF32140C9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989503117" sldId="446"/>
        </pc:sldMkLst>
        <pc:spChg chg="del mod">
          <ac:chgData name="Sharon Kerr-Phillips" userId="fc51da7c74c9f04f" providerId="LiveId" clId="{113A4673-569D-4A5F-9F61-159034F8880E}" dt="2020-12-04T23:23:50.512" v="3804" actId="26606"/>
          <ac:spMkLst>
            <pc:docMk/>
            <pc:sldMk cId="2989503117" sldId="446"/>
            <ac:spMk id="2" creationId="{7574CF14-5F66-4CC2-A865-6B8362D7B23B}"/>
          </ac:spMkLst>
        </pc:spChg>
        <pc:spChg chg="del">
          <ac:chgData name="Sharon Kerr-Phillips" userId="fc51da7c74c9f04f" providerId="LiveId" clId="{113A4673-569D-4A5F-9F61-159034F8880E}" dt="2020-12-04T10:24:23.808" v="1716"/>
          <ac:spMkLst>
            <pc:docMk/>
            <pc:sldMk cId="2989503117" sldId="446"/>
            <ac:spMk id="3" creationId="{BAA49F9F-A720-4022-8961-9BD6BD6A31BE}"/>
          </ac:spMkLst>
        </pc:spChg>
        <pc:spChg chg="del mod">
          <ac:chgData name="Sharon Kerr-Phillips" userId="fc51da7c74c9f04f" providerId="LiveId" clId="{113A4673-569D-4A5F-9F61-159034F8880E}" dt="2020-12-04T23:23:50.512" v="3804" actId="26606"/>
          <ac:spMkLst>
            <pc:docMk/>
            <pc:sldMk cId="2989503117" sldId="446"/>
            <ac:spMk id="4" creationId="{1F3F9BF1-4C81-476E-8D46-E4E7585DE0CC}"/>
          </ac:spMkLst>
        </pc:spChg>
        <pc:picChg chg="add mod">
          <ac:chgData name="Sharon Kerr-Phillips" userId="fc51da7c74c9f04f" providerId="LiveId" clId="{113A4673-569D-4A5F-9F61-159034F8880E}" dt="2020-12-04T23:23:50.512" v="3804" actId="26606"/>
          <ac:picMkLst>
            <pc:docMk/>
            <pc:sldMk cId="2989503117" sldId="446"/>
            <ac:picMk id="88066" creationId="{B66AB7D8-FEF3-4FCF-842F-94BE46978F8B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484876817" sldId="447"/>
        </pc:sldMkLst>
        <pc:spChg chg="del mod">
          <ac:chgData name="Sharon Kerr-Phillips" userId="fc51da7c74c9f04f" providerId="LiveId" clId="{113A4673-569D-4A5F-9F61-159034F8880E}" dt="2020-12-04T23:23:53.315" v="3805" actId="26606"/>
          <ac:spMkLst>
            <pc:docMk/>
            <pc:sldMk cId="3484876817" sldId="447"/>
            <ac:spMk id="2" creationId="{145E98FD-EBA2-4FD8-ACDB-B01CAE272ABA}"/>
          </ac:spMkLst>
        </pc:spChg>
        <pc:spChg chg="del">
          <ac:chgData name="Sharon Kerr-Phillips" userId="fc51da7c74c9f04f" providerId="LiveId" clId="{113A4673-569D-4A5F-9F61-159034F8880E}" dt="2020-12-04T10:24:46.534" v="1718"/>
          <ac:spMkLst>
            <pc:docMk/>
            <pc:sldMk cId="3484876817" sldId="447"/>
            <ac:spMk id="3" creationId="{F453B07C-0777-4D91-A7F1-50E76A6A578B}"/>
          </ac:spMkLst>
        </pc:spChg>
        <pc:spChg chg="del mod">
          <ac:chgData name="Sharon Kerr-Phillips" userId="fc51da7c74c9f04f" providerId="LiveId" clId="{113A4673-569D-4A5F-9F61-159034F8880E}" dt="2020-12-04T23:23:53.315" v="3805" actId="26606"/>
          <ac:spMkLst>
            <pc:docMk/>
            <pc:sldMk cId="3484876817" sldId="447"/>
            <ac:spMk id="4" creationId="{F0C75D20-BA99-42BF-8188-D6E0D4582D21}"/>
          </ac:spMkLst>
        </pc:spChg>
        <pc:picChg chg="add mod">
          <ac:chgData name="Sharon Kerr-Phillips" userId="fc51da7c74c9f04f" providerId="LiveId" clId="{113A4673-569D-4A5F-9F61-159034F8880E}" dt="2020-12-04T23:23:53.315" v="3805" actId="26606"/>
          <ac:picMkLst>
            <pc:docMk/>
            <pc:sldMk cId="3484876817" sldId="447"/>
            <ac:picMk id="89090" creationId="{71B17A23-798C-4D18-A397-2CCAD929A31B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141862639" sldId="448"/>
        </pc:sldMkLst>
        <pc:spChg chg="del mod">
          <ac:chgData name="Sharon Kerr-Phillips" userId="fc51da7c74c9f04f" providerId="LiveId" clId="{113A4673-569D-4A5F-9F61-159034F8880E}" dt="2020-12-04T23:23:56.886" v="3806" actId="26606"/>
          <ac:spMkLst>
            <pc:docMk/>
            <pc:sldMk cId="1141862639" sldId="448"/>
            <ac:spMk id="2" creationId="{06490B33-1BF0-4D42-B220-789E42686446}"/>
          </ac:spMkLst>
        </pc:spChg>
        <pc:spChg chg="del">
          <ac:chgData name="Sharon Kerr-Phillips" userId="fc51da7c74c9f04f" providerId="LiveId" clId="{113A4673-569D-4A5F-9F61-159034F8880E}" dt="2020-12-04T10:25:52.688" v="1720"/>
          <ac:spMkLst>
            <pc:docMk/>
            <pc:sldMk cId="1141862639" sldId="448"/>
            <ac:spMk id="3" creationId="{64A00750-0ADA-4ABF-9F4B-A4407C1B7BD7}"/>
          </ac:spMkLst>
        </pc:spChg>
        <pc:spChg chg="del mod">
          <ac:chgData name="Sharon Kerr-Phillips" userId="fc51da7c74c9f04f" providerId="LiveId" clId="{113A4673-569D-4A5F-9F61-159034F8880E}" dt="2020-12-04T23:23:56.886" v="3806" actId="26606"/>
          <ac:spMkLst>
            <pc:docMk/>
            <pc:sldMk cId="1141862639" sldId="448"/>
            <ac:spMk id="4" creationId="{804A459E-B3E5-425C-91DF-2BB9B63FEEEE}"/>
          </ac:spMkLst>
        </pc:spChg>
        <pc:picChg chg="add mod">
          <ac:chgData name="Sharon Kerr-Phillips" userId="fc51da7c74c9f04f" providerId="LiveId" clId="{113A4673-569D-4A5F-9F61-159034F8880E}" dt="2020-12-04T23:23:56.886" v="3806" actId="26606"/>
          <ac:picMkLst>
            <pc:docMk/>
            <pc:sldMk cId="1141862639" sldId="448"/>
            <ac:picMk id="90114" creationId="{DF8DE470-17A1-478C-9EAF-6869A8B23FE4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931212846" sldId="449"/>
        </pc:sldMkLst>
        <pc:spChg chg="del mod">
          <ac:chgData name="Sharon Kerr-Phillips" userId="fc51da7c74c9f04f" providerId="LiveId" clId="{113A4673-569D-4A5F-9F61-159034F8880E}" dt="2020-12-04T23:24:00.472" v="3807" actId="26606"/>
          <ac:spMkLst>
            <pc:docMk/>
            <pc:sldMk cId="931212846" sldId="449"/>
            <ac:spMk id="2" creationId="{C4755CC9-C9E8-441A-9B4F-EF7DA4C7AF5A}"/>
          </ac:spMkLst>
        </pc:spChg>
        <pc:spChg chg="del">
          <ac:chgData name="Sharon Kerr-Phillips" userId="fc51da7c74c9f04f" providerId="LiveId" clId="{113A4673-569D-4A5F-9F61-159034F8880E}" dt="2020-12-04T10:26:19.481" v="1722"/>
          <ac:spMkLst>
            <pc:docMk/>
            <pc:sldMk cId="931212846" sldId="449"/>
            <ac:spMk id="3" creationId="{437B94FD-1529-41D5-BE67-FDBAC35ED80F}"/>
          </ac:spMkLst>
        </pc:spChg>
        <pc:spChg chg="del mod">
          <ac:chgData name="Sharon Kerr-Phillips" userId="fc51da7c74c9f04f" providerId="LiveId" clId="{113A4673-569D-4A5F-9F61-159034F8880E}" dt="2020-12-04T23:24:00.472" v="3807" actId="26606"/>
          <ac:spMkLst>
            <pc:docMk/>
            <pc:sldMk cId="931212846" sldId="449"/>
            <ac:spMk id="4" creationId="{6DB72D8A-CEB2-46F9-BB46-2E00323DAE2D}"/>
          </ac:spMkLst>
        </pc:spChg>
        <pc:picChg chg="add mod">
          <ac:chgData name="Sharon Kerr-Phillips" userId="fc51da7c74c9f04f" providerId="LiveId" clId="{113A4673-569D-4A5F-9F61-159034F8880E}" dt="2020-12-04T23:24:00.472" v="3807" actId="26606"/>
          <ac:picMkLst>
            <pc:docMk/>
            <pc:sldMk cId="931212846" sldId="449"/>
            <ac:picMk id="91138" creationId="{F14647E5-2DC4-4A0B-B4FF-6ACB6E58B7D3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053550450" sldId="450"/>
        </pc:sldMkLst>
        <pc:spChg chg="del mod">
          <ac:chgData name="Sharon Kerr-Phillips" userId="fc51da7c74c9f04f" providerId="LiveId" clId="{113A4673-569D-4A5F-9F61-159034F8880E}" dt="2020-12-04T23:24:04.026" v="3808" actId="26606"/>
          <ac:spMkLst>
            <pc:docMk/>
            <pc:sldMk cId="2053550450" sldId="450"/>
            <ac:spMk id="2" creationId="{31C408EB-804A-403B-93F7-2286CD902772}"/>
          </ac:spMkLst>
        </pc:spChg>
        <pc:spChg chg="del">
          <ac:chgData name="Sharon Kerr-Phillips" userId="fc51da7c74c9f04f" providerId="LiveId" clId="{113A4673-569D-4A5F-9F61-159034F8880E}" dt="2020-12-04T10:26:49.816" v="1724"/>
          <ac:spMkLst>
            <pc:docMk/>
            <pc:sldMk cId="2053550450" sldId="450"/>
            <ac:spMk id="3" creationId="{178EA372-7973-495F-A4C6-676B62555852}"/>
          </ac:spMkLst>
        </pc:spChg>
        <pc:spChg chg="del mod">
          <ac:chgData name="Sharon Kerr-Phillips" userId="fc51da7c74c9f04f" providerId="LiveId" clId="{113A4673-569D-4A5F-9F61-159034F8880E}" dt="2020-12-04T23:24:04.026" v="3808" actId="26606"/>
          <ac:spMkLst>
            <pc:docMk/>
            <pc:sldMk cId="2053550450" sldId="450"/>
            <ac:spMk id="4" creationId="{1370210F-7B95-4C38-95F6-90E2F0EA3D1D}"/>
          </ac:spMkLst>
        </pc:spChg>
        <pc:picChg chg="add mod">
          <ac:chgData name="Sharon Kerr-Phillips" userId="fc51da7c74c9f04f" providerId="LiveId" clId="{113A4673-569D-4A5F-9F61-159034F8880E}" dt="2020-12-04T23:24:04.026" v="3808" actId="26606"/>
          <ac:picMkLst>
            <pc:docMk/>
            <pc:sldMk cId="2053550450" sldId="450"/>
            <ac:picMk id="92162" creationId="{52580C08-F74E-4220-B49B-ED9CBD5783C5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149169861" sldId="451"/>
        </pc:sldMkLst>
        <pc:spChg chg="del mod">
          <ac:chgData name="Sharon Kerr-Phillips" userId="fc51da7c74c9f04f" providerId="LiveId" clId="{113A4673-569D-4A5F-9F61-159034F8880E}" dt="2020-12-04T23:24:07.948" v="3809" actId="26606"/>
          <ac:spMkLst>
            <pc:docMk/>
            <pc:sldMk cId="2149169861" sldId="451"/>
            <ac:spMk id="2" creationId="{DB83B800-AA28-4489-8193-F3100CD3600E}"/>
          </ac:spMkLst>
        </pc:spChg>
        <pc:spChg chg="del">
          <ac:chgData name="Sharon Kerr-Phillips" userId="fc51da7c74c9f04f" providerId="LiveId" clId="{113A4673-569D-4A5F-9F61-159034F8880E}" dt="2020-12-04T10:27:18.542" v="1726"/>
          <ac:spMkLst>
            <pc:docMk/>
            <pc:sldMk cId="2149169861" sldId="451"/>
            <ac:spMk id="3" creationId="{4B2B83BA-98CC-4B6E-A7A5-B5B929233405}"/>
          </ac:spMkLst>
        </pc:spChg>
        <pc:spChg chg="del mod">
          <ac:chgData name="Sharon Kerr-Phillips" userId="fc51da7c74c9f04f" providerId="LiveId" clId="{113A4673-569D-4A5F-9F61-159034F8880E}" dt="2020-12-04T23:24:07.948" v="3809" actId="26606"/>
          <ac:spMkLst>
            <pc:docMk/>
            <pc:sldMk cId="2149169861" sldId="451"/>
            <ac:spMk id="4" creationId="{A04AD80F-6ADC-4E1C-8F2C-F51CBC2F96F8}"/>
          </ac:spMkLst>
        </pc:spChg>
        <pc:picChg chg="add mod">
          <ac:chgData name="Sharon Kerr-Phillips" userId="fc51da7c74c9f04f" providerId="LiveId" clId="{113A4673-569D-4A5F-9F61-159034F8880E}" dt="2020-12-04T23:24:07.948" v="3809" actId="26606"/>
          <ac:picMkLst>
            <pc:docMk/>
            <pc:sldMk cId="2149169861" sldId="451"/>
            <ac:picMk id="93186" creationId="{4D76F2B9-D978-40D5-A6CD-6A8087EFB5B8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715414613" sldId="452"/>
        </pc:sldMkLst>
        <pc:spChg chg="del mod">
          <ac:chgData name="Sharon Kerr-Phillips" userId="fc51da7c74c9f04f" providerId="LiveId" clId="{113A4673-569D-4A5F-9F61-159034F8880E}" dt="2020-12-04T23:24:11.463" v="3810" actId="26606"/>
          <ac:spMkLst>
            <pc:docMk/>
            <pc:sldMk cId="2715414613" sldId="452"/>
            <ac:spMk id="2" creationId="{8AE6BF05-3496-4ECE-BC1A-95E34DD90B60}"/>
          </ac:spMkLst>
        </pc:spChg>
        <pc:spChg chg="del">
          <ac:chgData name="Sharon Kerr-Phillips" userId="fc51da7c74c9f04f" providerId="LiveId" clId="{113A4673-569D-4A5F-9F61-159034F8880E}" dt="2020-12-04T10:27:56.591" v="1728"/>
          <ac:spMkLst>
            <pc:docMk/>
            <pc:sldMk cId="2715414613" sldId="452"/>
            <ac:spMk id="3" creationId="{8E7C0D1F-A03C-4E25-94D2-8DD3AB1ACFC9}"/>
          </ac:spMkLst>
        </pc:spChg>
        <pc:spChg chg="del mod">
          <ac:chgData name="Sharon Kerr-Phillips" userId="fc51da7c74c9f04f" providerId="LiveId" clId="{113A4673-569D-4A5F-9F61-159034F8880E}" dt="2020-12-04T23:24:11.463" v="3810" actId="26606"/>
          <ac:spMkLst>
            <pc:docMk/>
            <pc:sldMk cId="2715414613" sldId="452"/>
            <ac:spMk id="4" creationId="{B430259C-F688-4597-BF17-E7170B8CA34E}"/>
          </ac:spMkLst>
        </pc:spChg>
        <pc:picChg chg="add mod">
          <ac:chgData name="Sharon Kerr-Phillips" userId="fc51da7c74c9f04f" providerId="LiveId" clId="{113A4673-569D-4A5F-9F61-159034F8880E}" dt="2020-12-04T23:24:11.463" v="3810" actId="26606"/>
          <ac:picMkLst>
            <pc:docMk/>
            <pc:sldMk cId="2715414613" sldId="452"/>
            <ac:picMk id="94210" creationId="{3AED3E1C-9335-4821-A3D7-C1BE2984E574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1452279841" sldId="453"/>
        </pc:sldMkLst>
        <pc:spChg chg="del">
          <ac:chgData name="Sharon Kerr-Phillips" userId="fc51da7c74c9f04f" providerId="LiveId" clId="{113A4673-569D-4A5F-9F61-159034F8880E}" dt="2020-12-04T10:28:56.187" v="1731" actId="26606"/>
          <ac:spMkLst>
            <pc:docMk/>
            <pc:sldMk cId="1452279841" sldId="453"/>
            <ac:spMk id="2" creationId="{57BD10D8-01EB-4A45-A484-6D033189920F}"/>
          </ac:spMkLst>
        </pc:spChg>
        <pc:spChg chg="del">
          <ac:chgData name="Sharon Kerr-Phillips" userId="fc51da7c74c9f04f" providerId="LiveId" clId="{113A4673-569D-4A5F-9F61-159034F8880E}" dt="2020-12-04T10:28:47.156" v="1730"/>
          <ac:spMkLst>
            <pc:docMk/>
            <pc:sldMk cId="1452279841" sldId="453"/>
            <ac:spMk id="3" creationId="{07025D9B-36E1-49BC-A81E-2DD32886088E}"/>
          </ac:spMkLst>
        </pc:spChg>
        <pc:spChg chg="del">
          <ac:chgData name="Sharon Kerr-Phillips" userId="fc51da7c74c9f04f" providerId="LiveId" clId="{113A4673-569D-4A5F-9F61-159034F8880E}" dt="2020-12-04T10:28:56.187" v="1731" actId="26606"/>
          <ac:spMkLst>
            <pc:docMk/>
            <pc:sldMk cId="1452279841" sldId="453"/>
            <ac:spMk id="4" creationId="{77040424-0FF3-48D9-93B5-93EEDBF4A3C8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1452279841" sldId="453"/>
            <ac:spMk id="71" creationId="{42A4FC2C-047E-45A5-965D-8E1E3BF09BC6}"/>
          </ac:spMkLst>
        </pc:spChg>
        <pc:picChg chg="add mod">
          <ac:chgData name="Sharon Kerr-Phillips" userId="fc51da7c74c9f04f" providerId="LiveId" clId="{113A4673-569D-4A5F-9F61-159034F8880E}" dt="2020-12-04T23:24:14.988" v="3811" actId="26606"/>
          <ac:picMkLst>
            <pc:docMk/>
            <pc:sldMk cId="1452279841" sldId="453"/>
            <ac:picMk id="95234" creationId="{4C2FAC6C-AF5F-415C-92C1-C5B4B6AC300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4T19:39:22.967" v="4385" actId="26606"/>
        <pc:sldMkLst>
          <pc:docMk/>
          <pc:sldMk cId="2142338135" sldId="454"/>
        </pc:sldMkLst>
        <pc:spChg chg="del mod">
          <ac:chgData name="Sharon Kerr-Phillips" userId="fc51da7c74c9f04f" providerId="LiveId" clId="{113A4673-569D-4A5F-9F61-159034F8880E}" dt="2020-12-14T19:39:12.859" v="4383" actId="478"/>
          <ac:spMkLst>
            <pc:docMk/>
            <pc:sldMk cId="2142338135" sldId="454"/>
            <ac:spMk id="2" creationId="{D90E5672-4030-4ED8-9690-9F9086CA2E03}"/>
          </ac:spMkLst>
        </pc:spChg>
        <pc:spChg chg="del">
          <ac:chgData name="Sharon Kerr-Phillips" userId="fc51da7c74c9f04f" providerId="LiveId" clId="{113A4673-569D-4A5F-9F61-159034F8880E}" dt="2020-12-04T10:29:19.238" v="1733"/>
          <ac:spMkLst>
            <pc:docMk/>
            <pc:sldMk cId="2142338135" sldId="454"/>
            <ac:spMk id="3" creationId="{F2FA9EEF-2367-4B03-B912-01FFBBF9B50E}"/>
          </ac:spMkLst>
        </pc:spChg>
        <pc:spChg chg="del mod">
          <ac:chgData name="Sharon Kerr-Phillips" userId="fc51da7c74c9f04f" providerId="LiveId" clId="{113A4673-569D-4A5F-9F61-159034F8880E}" dt="2020-12-14T19:39:20.037" v="4384" actId="478"/>
          <ac:spMkLst>
            <pc:docMk/>
            <pc:sldMk cId="2142338135" sldId="454"/>
            <ac:spMk id="4" creationId="{893CE9CD-7CE5-4F32-872C-351784B4257C}"/>
          </ac:spMkLst>
        </pc:spChg>
        <pc:picChg chg="add mod">
          <ac:chgData name="Sharon Kerr-Phillips" userId="fc51da7c74c9f04f" providerId="LiveId" clId="{113A4673-569D-4A5F-9F61-159034F8880E}" dt="2020-12-14T19:39:22.967" v="4385" actId="26606"/>
          <ac:picMkLst>
            <pc:docMk/>
            <pc:sldMk cId="2142338135" sldId="454"/>
            <ac:picMk id="96258" creationId="{3F3E632F-19C0-4172-B034-99336DFAE890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699682448" sldId="455"/>
        </pc:sldMkLst>
        <pc:spChg chg="del mod">
          <ac:chgData name="Sharon Kerr-Phillips" userId="fc51da7c74c9f04f" providerId="LiveId" clId="{113A4673-569D-4A5F-9F61-159034F8880E}" dt="2020-12-04T23:24:25.980" v="3812" actId="26606"/>
          <ac:spMkLst>
            <pc:docMk/>
            <pc:sldMk cId="3699682448" sldId="455"/>
            <ac:spMk id="2" creationId="{7507114A-592E-4B33-922F-412393094B82}"/>
          </ac:spMkLst>
        </pc:spChg>
        <pc:spChg chg="del">
          <ac:chgData name="Sharon Kerr-Phillips" userId="fc51da7c74c9f04f" providerId="LiveId" clId="{113A4673-569D-4A5F-9F61-159034F8880E}" dt="2020-12-04T10:31:25.381" v="1735"/>
          <ac:spMkLst>
            <pc:docMk/>
            <pc:sldMk cId="3699682448" sldId="455"/>
            <ac:spMk id="3" creationId="{C51F9239-B2CD-4902-8C80-69F386D8AF58}"/>
          </ac:spMkLst>
        </pc:spChg>
        <pc:spChg chg="del mod">
          <ac:chgData name="Sharon Kerr-Phillips" userId="fc51da7c74c9f04f" providerId="LiveId" clId="{113A4673-569D-4A5F-9F61-159034F8880E}" dt="2020-12-04T23:24:25.980" v="3812" actId="26606"/>
          <ac:spMkLst>
            <pc:docMk/>
            <pc:sldMk cId="3699682448" sldId="455"/>
            <ac:spMk id="4" creationId="{4159DD75-1A00-4872-9B91-ADB81D5DCF1C}"/>
          </ac:spMkLst>
        </pc:spChg>
        <pc:picChg chg="add mod">
          <ac:chgData name="Sharon Kerr-Phillips" userId="fc51da7c74c9f04f" providerId="LiveId" clId="{113A4673-569D-4A5F-9F61-159034F8880E}" dt="2020-12-04T23:24:25.980" v="3812" actId="26606"/>
          <ac:picMkLst>
            <pc:docMk/>
            <pc:sldMk cId="3699682448" sldId="455"/>
            <ac:picMk id="97282" creationId="{04992853-107B-44CB-8E79-EE494B201EA6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515708669" sldId="456"/>
        </pc:sldMkLst>
        <pc:spChg chg="del mod">
          <ac:chgData name="Sharon Kerr-Phillips" userId="fc51da7c74c9f04f" providerId="LiveId" clId="{113A4673-569D-4A5F-9F61-159034F8880E}" dt="2020-12-04T23:24:29.097" v="3813" actId="26606"/>
          <ac:spMkLst>
            <pc:docMk/>
            <pc:sldMk cId="2515708669" sldId="456"/>
            <ac:spMk id="2" creationId="{4724DDF0-6E76-434A-9FD4-831959A77E05}"/>
          </ac:spMkLst>
        </pc:spChg>
        <pc:spChg chg="del">
          <ac:chgData name="Sharon Kerr-Phillips" userId="fc51da7c74c9f04f" providerId="LiveId" clId="{113A4673-569D-4A5F-9F61-159034F8880E}" dt="2020-12-04T10:32:44.605" v="1737"/>
          <ac:spMkLst>
            <pc:docMk/>
            <pc:sldMk cId="2515708669" sldId="456"/>
            <ac:spMk id="3" creationId="{EDD34608-3804-48CF-AEBD-EE3D31D982CB}"/>
          </ac:spMkLst>
        </pc:spChg>
        <pc:spChg chg="del mod">
          <ac:chgData name="Sharon Kerr-Phillips" userId="fc51da7c74c9f04f" providerId="LiveId" clId="{113A4673-569D-4A5F-9F61-159034F8880E}" dt="2020-12-04T23:24:29.097" v="3813" actId="26606"/>
          <ac:spMkLst>
            <pc:docMk/>
            <pc:sldMk cId="2515708669" sldId="456"/>
            <ac:spMk id="4" creationId="{710400D1-5066-46D7-AFFB-BB64333E5204}"/>
          </ac:spMkLst>
        </pc:spChg>
        <pc:picChg chg="add mod">
          <ac:chgData name="Sharon Kerr-Phillips" userId="fc51da7c74c9f04f" providerId="LiveId" clId="{113A4673-569D-4A5F-9F61-159034F8880E}" dt="2020-12-04T23:24:29.097" v="3813" actId="26606"/>
          <ac:picMkLst>
            <pc:docMk/>
            <pc:sldMk cId="2515708669" sldId="456"/>
            <ac:picMk id="98306" creationId="{0D803253-B257-4CD6-B539-9FA1328BA6B0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553210027" sldId="457"/>
        </pc:sldMkLst>
        <pc:spChg chg="del mod">
          <ac:chgData name="Sharon Kerr-Phillips" userId="fc51da7c74c9f04f" providerId="LiveId" clId="{113A4673-569D-4A5F-9F61-159034F8880E}" dt="2020-12-04T23:24:32.442" v="3814" actId="26606"/>
          <ac:spMkLst>
            <pc:docMk/>
            <pc:sldMk cId="553210027" sldId="457"/>
            <ac:spMk id="2" creationId="{999CBC23-D9C4-4C04-9D23-C3CDA2EB4840}"/>
          </ac:spMkLst>
        </pc:spChg>
        <pc:spChg chg="del">
          <ac:chgData name="Sharon Kerr-Phillips" userId="fc51da7c74c9f04f" providerId="LiveId" clId="{113A4673-569D-4A5F-9F61-159034F8880E}" dt="2020-12-04T10:33:13.554" v="1739"/>
          <ac:spMkLst>
            <pc:docMk/>
            <pc:sldMk cId="553210027" sldId="457"/>
            <ac:spMk id="3" creationId="{75044897-C4C7-4B23-8424-1B26683E90F7}"/>
          </ac:spMkLst>
        </pc:spChg>
        <pc:spChg chg="del mod">
          <ac:chgData name="Sharon Kerr-Phillips" userId="fc51da7c74c9f04f" providerId="LiveId" clId="{113A4673-569D-4A5F-9F61-159034F8880E}" dt="2020-12-04T23:24:32.442" v="3814" actId="26606"/>
          <ac:spMkLst>
            <pc:docMk/>
            <pc:sldMk cId="553210027" sldId="457"/>
            <ac:spMk id="4" creationId="{E8AC44B8-814B-42DE-AE6F-EDC2B1D0B81B}"/>
          </ac:spMkLst>
        </pc:spChg>
        <pc:picChg chg="add mod">
          <ac:chgData name="Sharon Kerr-Phillips" userId="fc51da7c74c9f04f" providerId="LiveId" clId="{113A4673-569D-4A5F-9F61-159034F8880E}" dt="2020-12-04T23:24:32.442" v="3814" actId="26606"/>
          <ac:picMkLst>
            <pc:docMk/>
            <pc:sldMk cId="553210027" sldId="457"/>
            <ac:picMk id="99330" creationId="{3606F97F-D0EF-4367-BB04-A3014DFF5A32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881572029" sldId="458"/>
        </pc:sldMkLst>
        <pc:spChg chg="del mod">
          <ac:chgData name="Sharon Kerr-Phillips" userId="fc51da7c74c9f04f" providerId="LiveId" clId="{113A4673-569D-4A5F-9F61-159034F8880E}" dt="2020-12-04T23:24:35.375" v="3815" actId="26606"/>
          <ac:spMkLst>
            <pc:docMk/>
            <pc:sldMk cId="1881572029" sldId="458"/>
            <ac:spMk id="2" creationId="{32E5413C-D42F-4C75-B491-F9AD8DC15C95}"/>
          </ac:spMkLst>
        </pc:spChg>
        <pc:spChg chg="del">
          <ac:chgData name="Sharon Kerr-Phillips" userId="fc51da7c74c9f04f" providerId="LiveId" clId="{113A4673-569D-4A5F-9F61-159034F8880E}" dt="2020-12-04T10:33:45.562" v="1741"/>
          <ac:spMkLst>
            <pc:docMk/>
            <pc:sldMk cId="1881572029" sldId="458"/>
            <ac:spMk id="3" creationId="{1FC2E835-B860-429D-8053-C40E1F7771CF}"/>
          </ac:spMkLst>
        </pc:spChg>
        <pc:spChg chg="del mod">
          <ac:chgData name="Sharon Kerr-Phillips" userId="fc51da7c74c9f04f" providerId="LiveId" clId="{113A4673-569D-4A5F-9F61-159034F8880E}" dt="2020-12-04T23:24:35.375" v="3815" actId="26606"/>
          <ac:spMkLst>
            <pc:docMk/>
            <pc:sldMk cId="1881572029" sldId="458"/>
            <ac:spMk id="4" creationId="{95D66F40-8499-4CFA-A7DB-A95587FEF261}"/>
          </ac:spMkLst>
        </pc:spChg>
        <pc:picChg chg="add mod">
          <ac:chgData name="Sharon Kerr-Phillips" userId="fc51da7c74c9f04f" providerId="LiveId" clId="{113A4673-569D-4A5F-9F61-159034F8880E}" dt="2020-12-04T23:24:35.375" v="3815" actId="26606"/>
          <ac:picMkLst>
            <pc:docMk/>
            <pc:sldMk cId="1881572029" sldId="458"/>
            <ac:picMk id="100354" creationId="{61A11DE0-DABE-4A68-9086-499753E05BBB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728492292" sldId="459"/>
        </pc:sldMkLst>
        <pc:spChg chg="del mod">
          <ac:chgData name="Sharon Kerr-Phillips" userId="fc51da7c74c9f04f" providerId="LiveId" clId="{113A4673-569D-4A5F-9F61-159034F8880E}" dt="2020-12-04T23:24:39.204" v="3816" actId="26606"/>
          <ac:spMkLst>
            <pc:docMk/>
            <pc:sldMk cId="2728492292" sldId="459"/>
            <ac:spMk id="2" creationId="{013595BB-1F43-4E78-8293-75509FEFF21D}"/>
          </ac:spMkLst>
        </pc:spChg>
        <pc:spChg chg="del">
          <ac:chgData name="Sharon Kerr-Phillips" userId="fc51da7c74c9f04f" providerId="LiveId" clId="{113A4673-569D-4A5F-9F61-159034F8880E}" dt="2020-12-04T10:34:09.236" v="1743"/>
          <ac:spMkLst>
            <pc:docMk/>
            <pc:sldMk cId="2728492292" sldId="459"/>
            <ac:spMk id="3" creationId="{3AEB6F57-7509-4ECF-98E4-0979802FDA52}"/>
          </ac:spMkLst>
        </pc:spChg>
        <pc:spChg chg="del mod">
          <ac:chgData name="Sharon Kerr-Phillips" userId="fc51da7c74c9f04f" providerId="LiveId" clId="{113A4673-569D-4A5F-9F61-159034F8880E}" dt="2020-12-04T23:24:39.204" v="3816" actId="26606"/>
          <ac:spMkLst>
            <pc:docMk/>
            <pc:sldMk cId="2728492292" sldId="459"/>
            <ac:spMk id="4" creationId="{B6C935A3-E571-483B-B632-8CE7D784A5C7}"/>
          </ac:spMkLst>
        </pc:spChg>
        <pc:picChg chg="add mod">
          <ac:chgData name="Sharon Kerr-Phillips" userId="fc51da7c74c9f04f" providerId="LiveId" clId="{113A4673-569D-4A5F-9F61-159034F8880E}" dt="2020-12-04T23:24:39.204" v="3816" actId="26606"/>
          <ac:picMkLst>
            <pc:docMk/>
            <pc:sldMk cId="2728492292" sldId="459"/>
            <ac:picMk id="101378" creationId="{F3E22BE8-DDD3-4570-9DFF-5C8A09F5B999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368320920" sldId="460"/>
        </pc:sldMkLst>
        <pc:spChg chg="del mod">
          <ac:chgData name="Sharon Kerr-Phillips" userId="fc51da7c74c9f04f" providerId="LiveId" clId="{113A4673-569D-4A5F-9F61-159034F8880E}" dt="2020-12-04T23:24:42.290" v="3817" actId="26606"/>
          <ac:spMkLst>
            <pc:docMk/>
            <pc:sldMk cId="3368320920" sldId="460"/>
            <ac:spMk id="2" creationId="{3B6A7049-E27C-42BD-A043-DE392CA8CD0F}"/>
          </ac:spMkLst>
        </pc:spChg>
        <pc:spChg chg="del">
          <ac:chgData name="Sharon Kerr-Phillips" userId="fc51da7c74c9f04f" providerId="LiveId" clId="{113A4673-569D-4A5F-9F61-159034F8880E}" dt="2020-12-04T10:35:50.189" v="1745"/>
          <ac:spMkLst>
            <pc:docMk/>
            <pc:sldMk cId="3368320920" sldId="460"/>
            <ac:spMk id="3" creationId="{11F2648E-52E3-4DB6-9781-7B8ABDAE5B1C}"/>
          </ac:spMkLst>
        </pc:spChg>
        <pc:spChg chg="del mod">
          <ac:chgData name="Sharon Kerr-Phillips" userId="fc51da7c74c9f04f" providerId="LiveId" clId="{113A4673-569D-4A5F-9F61-159034F8880E}" dt="2020-12-04T23:24:42.290" v="3817" actId="26606"/>
          <ac:spMkLst>
            <pc:docMk/>
            <pc:sldMk cId="3368320920" sldId="460"/>
            <ac:spMk id="4" creationId="{D1621890-8123-430E-B0A6-A1CB3DE5A0FA}"/>
          </ac:spMkLst>
        </pc:spChg>
        <pc:picChg chg="add mod">
          <ac:chgData name="Sharon Kerr-Phillips" userId="fc51da7c74c9f04f" providerId="LiveId" clId="{113A4673-569D-4A5F-9F61-159034F8880E}" dt="2020-12-04T23:24:42.290" v="3817" actId="26606"/>
          <ac:picMkLst>
            <pc:docMk/>
            <pc:sldMk cId="3368320920" sldId="460"/>
            <ac:picMk id="102402" creationId="{F14EE632-650B-44B3-A4CB-67E0E2167218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448662936" sldId="461"/>
        </pc:sldMkLst>
        <pc:spChg chg="del mod">
          <ac:chgData name="Sharon Kerr-Phillips" userId="fc51da7c74c9f04f" providerId="LiveId" clId="{113A4673-569D-4A5F-9F61-159034F8880E}" dt="2020-12-04T23:24:46.269" v="3818" actId="26606"/>
          <ac:spMkLst>
            <pc:docMk/>
            <pc:sldMk cId="3448662936" sldId="461"/>
            <ac:spMk id="2" creationId="{B22E99D5-02DB-4137-83D3-D5A18C51BD85}"/>
          </ac:spMkLst>
        </pc:spChg>
        <pc:spChg chg="del">
          <ac:chgData name="Sharon Kerr-Phillips" userId="fc51da7c74c9f04f" providerId="LiveId" clId="{113A4673-569D-4A5F-9F61-159034F8880E}" dt="2020-12-04T10:36:55.631" v="1747"/>
          <ac:spMkLst>
            <pc:docMk/>
            <pc:sldMk cId="3448662936" sldId="461"/>
            <ac:spMk id="3" creationId="{518A67EF-6F3F-4AA0-B080-06B65F51FF8B}"/>
          </ac:spMkLst>
        </pc:spChg>
        <pc:spChg chg="del mod">
          <ac:chgData name="Sharon Kerr-Phillips" userId="fc51da7c74c9f04f" providerId="LiveId" clId="{113A4673-569D-4A5F-9F61-159034F8880E}" dt="2020-12-04T23:24:46.269" v="3818" actId="26606"/>
          <ac:spMkLst>
            <pc:docMk/>
            <pc:sldMk cId="3448662936" sldId="461"/>
            <ac:spMk id="4" creationId="{323D6980-4E5D-4D1E-A1D0-E277D5C9A8BE}"/>
          </ac:spMkLst>
        </pc:spChg>
        <pc:picChg chg="add mod">
          <ac:chgData name="Sharon Kerr-Phillips" userId="fc51da7c74c9f04f" providerId="LiveId" clId="{113A4673-569D-4A5F-9F61-159034F8880E}" dt="2020-12-04T23:24:46.269" v="3818" actId="26606"/>
          <ac:picMkLst>
            <pc:docMk/>
            <pc:sldMk cId="3448662936" sldId="461"/>
            <ac:picMk id="103426" creationId="{30136B27-C09C-4B16-817E-55024773E146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249718162" sldId="462"/>
        </pc:sldMkLst>
        <pc:spChg chg="del mod">
          <ac:chgData name="Sharon Kerr-Phillips" userId="fc51da7c74c9f04f" providerId="LiveId" clId="{113A4673-569D-4A5F-9F61-159034F8880E}" dt="2020-12-04T23:24:49.464" v="3819" actId="26606"/>
          <ac:spMkLst>
            <pc:docMk/>
            <pc:sldMk cId="1249718162" sldId="462"/>
            <ac:spMk id="2" creationId="{76C15D8A-4E71-4B9B-92B8-DB8DCAA0CC83}"/>
          </ac:spMkLst>
        </pc:spChg>
        <pc:spChg chg="del">
          <ac:chgData name="Sharon Kerr-Phillips" userId="fc51da7c74c9f04f" providerId="LiveId" clId="{113A4673-569D-4A5F-9F61-159034F8880E}" dt="2020-12-04T10:37:45.358" v="1749"/>
          <ac:spMkLst>
            <pc:docMk/>
            <pc:sldMk cId="1249718162" sldId="462"/>
            <ac:spMk id="3" creationId="{F9659F21-DA5C-4D36-BE5C-D9C414CD8F19}"/>
          </ac:spMkLst>
        </pc:spChg>
        <pc:spChg chg="del mod">
          <ac:chgData name="Sharon Kerr-Phillips" userId="fc51da7c74c9f04f" providerId="LiveId" clId="{113A4673-569D-4A5F-9F61-159034F8880E}" dt="2020-12-04T23:24:49.464" v="3819" actId="26606"/>
          <ac:spMkLst>
            <pc:docMk/>
            <pc:sldMk cId="1249718162" sldId="462"/>
            <ac:spMk id="4" creationId="{430C449E-CDED-42AD-85F1-F1E73043071B}"/>
          </ac:spMkLst>
        </pc:spChg>
        <pc:spChg chg="add del mod">
          <ac:chgData name="Sharon Kerr-Phillips" userId="fc51da7c74c9f04f" providerId="LiveId" clId="{113A4673-569D-4A5F-9F61-159034F8880E}" dt="2020-12-04T23:24:49.464" v="3819" actId="26606"/>
          <ac:spMkLst>
            <pc:docMk/>
            <pc:sldMk cId="1249718162" sldId="462"/>
            <ac:spMk id="5" creationId="{39156B36-E468-4F7D-9760-F9B58F59ADEE}"/>
          </ac:spMkLst>
        </pc:spChg>
        <pc:picChg chg="add del mod">
          <ac:chgData name="Sharon Kerr-Phillips" userId="fc51da7c74c9f04f" providerId="LiveId" clId="{113A4673-569D-4A5F-9F61-159034F8880E}" dt="2020-12-04T10:38:15.850" v="1750" actId="478"/>
          <ac:picMkLst>
            <pc:docMk/>
            <pc:sldMk cId="1249718162" sldId="462"/>
            <ac:picMk id="104450" creationId="{D01DC216-1CB4-4FB2-A69A-CCDEE1407E6A}"/>
          </ac:picMkLst>
        </pc:picChg>
        <pc:picChg chg="add mod">
          <ac:chgData name="Sharon Kerr-Phillips" userId="fc51da7c74c9f04f" providerId="LiveId" clId="{113A4673-569D-4A5F-9F61-159034F8880E}" dt="2020-12-04T23:24:49.464" v="3819" actId="26606"/>
          <ac:picMkLst>
            <pc:docMk/>
            <pc:sldMk cId="1249718162" sldId="462"/>
            <ac:picMk id="104452" creationId="{B16EB847-5BB9-4139-952E-BDA4FF0C31C2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240385761" sldId="463"/>
        </pc:sldMkLst>
        <pc:spChg chg="del mod">
          <ac:chgData name="Sharon Kerr-Phillips" userId="fc51da7c74c9f04f" providerId="LiveId" clId="{113A4673-569D-4A5F-9F61-159034F8880E}" dt="2020-12-04T23:24:53.419" v="3820" actId="26606"/>
          <ac:spMkLst>
            <pc:docMk/>
            <pc:sldMk cId="2240385761" sldId="463"/>
            <ac:spMk id="2" creationId="{F5CFA91E-544C-4671-9F9F-5FA523C93673}"/>
          </ac:spMkLst>
        </pc:spChg>
        <pc:spChg chg="del">
          <ac:chgData name="Sharon Kerr-Phillips" userId="fc51da7c74c9f04f" providerId="LiveId" clId="{113A4673-569D-4A5F-9F61-159034F8880E}" dt="2020-12-04T10:38:55.677" v="1753"/>
          <ac:spMkLst>
            <pc:docMk/>
            <pc:sldMk cId="2240385761" sldId="463"/>
            <ac:spMk id="3" creationId="{F519FB5A-A3EC-4A80-AD44-99167F6FD1DA}"/>
          </ac:spMkLst>
        </pc:spChg>
        <pc:spChg chg="del mod">
          <ac:chgData name="Sharon Kerr-Phillips" userId="fc51da7c74c9f04f" providerId="LiveId" clId="{113A4673-569D-4A5F-9F61-159034F8880E}" dt="2020-12-04T23:24:53.419" v="3820" actId="26606"/>
          <ac:spMkLst>
            <pc:docMk/>
            <pc:sldMk cId="2240385761" sldId="463"/>
            <ac:spMk id="4" creationId="{ED9634C0-41C6-448D-B095-72244E5B3387}"/>
          </ac:spMkLst>
        </pc:spChg>
        <pc:picChg chg="add mod">
          <ac:chgData name="Sharon Kerr-Phillips" userId="fc51da7c74c9f04f" providerId="LiveId" clId="{113A4673-569D-4A5F-9F61-159034F8880E}" dt="2020-12-04T23:24:53.419" v="3820" actId="26606"/>
          <ac:picMkLst>
            <pc:docMk/>
            <pc:sldMk cId="2240385761" sldId="463"/>
            <ac:picMk id="105474" creationId="{DF719C4B-568B-410B-B314-7581DEAC765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10193253" sldId="464"/>
        </pc:sldMkLst>
        <pc:spChg chg="del mod">
          <ac:chgData name="Sharon Kerr-Phillips" userId="fc51da7c74c9f04f" providerId="LiveId" clId="{113A4673-569D-4A5F-9F61-159034F8880E}" dt="2020-12-04T23:24:56.969" v="3821" actId="26606"/>
          <ac:spMkLst>
            <pc:docMk/>
            <pc:sldMk cId="310193253" sldId="464"/>
            <ac:spMk id="2" creationId="{C3610F6A-401F-4ED5-8A39-5704C087B488}"/>
          </ac:spMkLst>
        </pc:spChg>
        <pc:spChg chg="del">
          <ac:chgData name="Sharon Kerr-Phillips" userId="fc51da7c74c9f04f" providerId="LiveId" clId="{113A4673-569D-4A5F-9F61-159034F8880E}" dt="2020-12-04T10:39:23.518" v="1755"/>
          <ac:spMkLst>
            <pc:docMk/>
            <pc:sldMk cId="310193253" sldId="464"/>
            <ac:spMk id="3" creationId="{8A957A28-9710-4B6F-B3AE-A4844B3BBBB2}"/>
          </ac:spMkLst>
        </pc:spChg>
        <pc:spChg chg="del mod">
          <ac:chgData name="Sharon Kerr-Phillips" userId="fc51da7c74c9f04f" providerId="LiveId" clId="{113A4673-569D-4A5F-9F61-159034F8880E}" dt="2020-12-04T23:24:56.969" v="3821" actId="26606"/>
          <ac:spMkLst>
            <pc:docMk/>
            <pc:sldMk cId="310193253" sldId="464"/>
            <ac:spMk id="4" creationId="{2BA55713-AEC9-43E4-B2FF-B620AFE3A8FA}"/>
          </ac:spMkLst>
        </pc:spChg>
        <pc:picChg chg="add mod">
          <ac:chgData name="Sharon Kerr-Phillips" userId="fc51da7c74c9f04f" providerId="LiveId" clId="{113A4673-569D-4A5F-9F61-159034F8880E}" dt="2020-12-04T23:24:56.969" v="3821" actId="26606"/>
          <ac:picMkLst>
            <pc:docMk/>
            <pc:sldMk cId="310193253" sldId="464"/>
            <ac:picMk id="106498" creationId="{CEA96AC5-7B7A-4CEF-8D98-AFE11C4FCCCE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776624725" sldId="465"/>
        </pc:sldMkLst>
        <pc:spChg chg="del mod">
          <ac:chgData name="Sharon Kerr-Phillips" userId="fc51da7c74c9f04f" providerId="LiveId" clId="{113A4673-569D-4A5F-9F61-159034F8880E}" dt="2020-12-04T23:25:06.364" v="3822" actId="26606"/>
          <ac:spMkLst>
            <pc:docMk/>
            <pc:sldMk cId="1776624725" sldId="465"/>
            <ac:spMk id="2" creationId="{169660F2-2874-4C4A-BDB6-8AAFB1A8AB9B}"/>
          </ac:spMkLst>
        </pc:spChg>
        <pc:spChg chg="del">
          <ac:chgData name="Sharon Kerr-Phillips" userId="fc51da7c74c9f04f" providerId="LiveId" clId="{113A4673-569D-4A5F-9F61-159034F8880E}" dt="2020-12-04T10:39:55.325" v="1757"/>
          <ac:spMkLst>
            <pc:docMk/>
            <pc:sldMk cId="1776624725" sldId="465"/>
            <ac:spMk id="3" creationId="{94B39232-ED96-4F5C-82E4-177BC7AD35D4}"/>
          </ac:spMkLst>
        </pc:spChg>
        <pc:spChg chg="del mod">
          <ac:chgData name="Sharon Kerr-Phillips" userId="fc51da7c74c9f04f" providerId="LiveId" clId="{113A4673-569D-4A5F-9F61-159034F8880E}" dt="2020-12-04T23:25:06.364" v="3822" actId="26606"/>
          <ac:spMkLst>
            <pc:docMk/>
            <pc:sldMk cId="1776624725" sldId="465"/>
            <ac:spMk id="4" creationId="{F9CE870D-7569-48C8-B9F4-09B4E1CA68E6}"/>
          </ac:spMkLst>
        </pc:spChg>
        <pc:picChg chg="add mod">
          <ac:chgData name="Sharon Kerr-Phillips" userId="fc51da7c74c9f04f" providerId="LiveId" clId="{113A4673-569D-4A5F-9F61-159034F8880E}" dt="2020-12-04T23:25:06.364" v="3822" actId="26606"/>
          <ac:picMkLst>
            <pc:docMk/>
            <pc:sldMk cId="1776624725" sldId="465"/>
            <ac:picMk id="107522" creationId="{45D161A7-8882-4D8B-9F88-169FD497C0C1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4T19:39:43.725" v="4386" actId="26606"/>
        <pc:sldMkLst>
          <pc:docMk/>
          <pc:sldMk cId="2421863375" sldId="466"/>
        </pc:sldMkLst>
        <pc:spChg chg="del mod">
          <ac:chgData name="Sharon Kerr-Phillips" userId="fc51da7c74c9f04f" providerId="LiveId" clId="{113A4673-569D-4A5F-9F61-159034F8880E}" dt="2020-12-14T19:39:43.725" v="4386" actId="26606"/>
          <ac:spMkLst>
            <pc:docMk/>
            <pc:sldMk cId="2421863375" sldId="466"/>
            <ac:spMk id="2" creationId="{9674646D-F3FC-4730-9509-942B8BC95849}"/>
          </ac:spMkLst>
        </pc:spChg>
        <pc:spChg chg="del">
          <ac:chgData name="Sharon Kerr-Phillips" userId="fc51da7c74c9f04f" providerId="LiveId" clId="{113A4673-569D-4A5F-9F61-159034F8880E}" dt="2020-12-04T10:41:25.862" v="1759"/>
          <ac:spMkLst>
            <pc:docMk/>
            <pc:sldMk cId="2421863375" sldId="466"/>
            <ac:spMk id="3" creationId="{27BEE8DD-0FFB-4C1B-9F76-9D66DC169739}"/>
          </ac:spMkLst>
        </pc:spChg>
        <pc:spChg chg="del mod">
          <ac:chgData name="Sharon Kerr-Phillips" userId="fc51da7c74c9f04f" providerId="LiveId" clId="{113A4673-569D-4A5F-9F61-159034F8880E}" dt="2020-12-14T19:39:43.725" v="4386" actId="26606"/>
          <ac:spMkLst>
            <pc:docMk/>
            <pc:sldMk cId="2421863375" sldId="466"/>
            <ac:spMk id="4" creationId="{8EE559C4-E2FE-42CC-892B-AE73C612E394}"/>
          </ac:spMkLst>
        </pc:spChg>
        <pc:picChg chg="add mod">
          <ac:chgData name="Sharon Kerr-Phillips" userId="fc51da7c74c9f04f" providerId="LiveId" clId="{113A4673-569D-4A5F-9F61-159034F8880E}" dt="2020-12-14T19:39:43.725" v="4386" actId="26606"/>
          <ac:picMkLst>
            <pc:docMk/>
            <pc:sldMk cId="2421863375" sldId="466"/>
            <ac:picMk id="108546" creationId="{AA3E1941-37B2-435E-B750-931DD6BAB973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440845248" sldId="467"/>
        </pc:sldMkLst>
        <pc:spChg chg="del mod">
          <ac:chgData name="Sharon Kerr-Phillips" userId="fc51da7c74c9f04f" providerId="LiveId" clId="{113A4673-569D-4A5F-9F61-159034F8880E}" dt="2020-12-04T23:25:09.692" v="3823" actId="26606"/>
          <ac:spMkLst>
            <pc:docMk/>
            <pc:sldMk cId="1440845248" sldId="467"/>
            <ac:spMk id="2" creationId="{EF581183-3E99-4AA7-ADCE-C1FA08535318}"/>
          </ac:spMkLst>
        </pc:spChg>
        <pc:spChg chg="del">
          <ac:chgData name="Sharon Kerr-Phillips" userId="fc51da7c74c9f04f" providerId="LiveId" clId="{113A4673-569D-4A5F-9F61-159034F8880E}" dt="2020-12-04T10:42:10.305" v="1761"/>
          <ac:spMkLst>
            <pc:docMk/>
            <pc:sldMk cId="1440845248" sldId="467"/>
            <ac:spMk id="3" creationId="{0096642B-4C68-465A-ABB4-463123B66C06}"/>
          </ac:spMkLst>
        </pc:spChg>
        <pc:spChg chg="del mod">
          <ac:chgData name="Sharon Kerr-Phillips" userId="fc51da7c74c9f04f" providerId="LiveId" clId="{113A4673-569D-4A5F-9F61-159034F8880E}" dt="2020-12-04T23:25:09.692" v="3823" actId="26606"/>
          <ac:spMkLst>
            <pc:docMk/>
            <pc:sldMk cId="1440845248" sldId="467"/>
            <ac:spMk id="4" creationId="{86CF4E1A-96EC-41ED-9FA8-C1AEF4C765FD}"/>
          </ac:spMkLst>
        </pc:spChg>
        <pc:picChg chg="add mod">
          <ac:chgData name="Sharon Kerr-Phillips" userId="fc51da7c74c9f04f" providerId="LiveId" clId="{113A4673-569D-4A5F-9F61-159034F8880E}" dt="2020-12-04T23:25:09.692" v="3823" actId="26606"/>
          <ac:picMkLst>
            <pc:docMk/>
            <pc:sldMk cId="1440845248" sldId="467"/>
            <ac:picMk id="109570" creationId="{CF3F5FF8-0FD2-4165-929F-5FB2F28653C4}"/>
          </ac:picMkLst>
        </pc:picChg>
      </pc:sldChg>
      <pc:sldChg chg="addSp delSp modSp new add del mod modTransition setBg">
        <pc:chgData name="Sharon Kerr-Phillips" userId="fc51da7c74c9f04f" providerId="LiveId" clId="{113A4673-569D-4A5F-9F61-159034F8880E}" dt="2020-12-05T02:09:24.475" v="4176"/>
        <pc:sldMkLst>
          <pc:docMk/>
          <pc:sldMk cId="743113075" sldId="468"/>
        </pc:sldMkLst>
        <pc:spChg chg="del mod">
          <ac:chgData name="Sharon Kerr-Phillips" userId="fc51da7c74c9f04f" providerId="LiveId" clId="{113A4673-569D-4A5F-9F61-159034F8880E}" dt="2020-12-04T23:25:13.139" v="3824" actId="26606"/>
          <ac:spMkLst>
            <pc:docMk/>
            <pc:sldMk cId="743113075" sldId="468"/>
            <ac:spMk id="2" creationId="{BB94186B-1E05-465B-A89B-105B9AA95B40}"/>
          </ac:spMkLst>
        </pc:spChg>
        <pc:spChg chg="add del">
          <ac:chgData name="Sharon Kerr-Phillips" userId="fc51da7c74c9f04f" providerId="LiveId" clId="{113A4673-569D-4A5F-9F61-159034F8880E}" dt="2020-12-04T10:42:58.487" v="1767"/>
          <ac:spMkLst>
            <pc:docMk/>
            <pc:sldMk cId="743113075" sldId="468"/>
            <ac:spMk id="3" creationId="{74B07C5D-1630-40A2-9252-B33D8BF6792E}"/>
          </ac:spMkLst>
        </pc:spChg>
        <pc:spChg chg="del mod">
          <ac:chgData name="Sharon Kerr-Phillips" userId="fc51da7c74c9f04f" providerId="LiveId" clId="{113A4673-569D-4A5F-9F61-159034F8880E}" dt="2020-12-04T23:25:13.139" v="3824" actId="26606"/>
          <ac:spMkLst>
            <pc:docMk/>
            <pc:sldMk cId="743113075" sldId="468"/>
            <ac:spMk id="4" creationId="{139032CD-525C-4F2F-9F32-D74401EDC0B6}"/>
          </ac:spMkLst>
        </pc:spChg>
        <pc:picChg chg="add del mod">
          <ac:chgData name="Sharon Kerr-Phillips" userId="fc51da7c74c9f04f" providerId="LiveId" clId="{113A4673-569D-4A5F-9F61-159034F8880E}" dt="2020-12-04T23:25:13.139" v="3824" actId="26606"/>
          <ac:picMkLst>
            <pc:docMk/>
            <pc:sldMk cId="743113075" sldId="468"/>
            <ac:picMk id="110594" creationId="{EAA202FD-E62F-4B4C-B959-7E33632AB8EC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71582678" sldId="469"/>
        </pc:sldMkLst>
        <pc:spChg chg="del mod">
          <ac:chgData name="Sharon Kerr-Phillips" userId="fc51da7c74c9f04f" providerId="LiveId" clId="{113A4673-569D-4A5F-9F61-159034F8880E}" dt="2020-12-04T23:25:16.407" v="3825" actId="26606"/>
          <ac:spMkLst>
            <pc:docMk/>
            <pc:sldMk cId="271582678" sldId="469"/>
            <ac:spMk id="2" creationId="{ECDCEA1D-A128-490A-A131-D6E1954DFD96}"/>
          </ac:spMkLst>
        </pc:spChg>
        <pc:spChg chg="del">
          <ac:chgData name="Sharon Kerr-Phillips" userId="fc51da7c74c9f04f" providerId="LiveId" clId="{113A4673-569D-4A5F-9F61-159034F8880E}" dt="2020-12-04T10:43:26.546" v="1769"/>
          <ac:spMkLst>
            <pc:docMk/>
            <pc:sldMk cId="271582678" sldId="469"/>
            <ac:spMk id="3" creationId="{20059854-E4D8-415E-ABD2-9DA445EBBCB9}"/>
          </ac:spMkLst>
        </pc:spChg>
        <pc:spChg chg="del mod">
          <ac:chgData name="Sharon Kerr-Phillips" userId="fc51da7c74c9f04f" providerId="LiveId" clId="{113A4673-569D-4A5F-9F61-159034F8880E}" dt="2020-12-04T23:25:16.407" v="3825" actId="26606"/>
          <ac:spMkLst>
            <pc:docMk/>
            <pc:sldMk cId="271582678" sldId="469"/>
            <ac:spMk id="4" creationId="{A2FDB97D-E78F-4D82-A03D-D80DB4B57789}"/>
          </ac:spMkLst>
        </pc:spChg>
        <pc:picChg chg="add mod">
          <ac:chgData name="Sharon Kerr-Phillips" userId="fc51da7c74c9f04f" providerId="LiveId" clId="{113A4673-569D-4A5F-9F61-159034F8880E}" dt="2020-12-04T23:25:16.407" v="3825" actId="26606"/>
          <ac:picMkLst>
            <pc:docMk/>
            <pc:sldMk cId="271582678" sldId="469"/>
            <ac:picMk id="111618" creationId="{34142E03-207C-4E72-BBB9-07F72B827805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14T19:40:11.892" v="4390" actId="26606"/>
        <pc:sldMkLst>
          <pc:docMk/>
          <pc:sldMk cId="3608468684" sldId="470"/>
        </pc:sldMkLst>
        <pc:spChg chg="del mod ord">
          <ac:chgData name="Sharon Kerr-Phillips" userId="fc51da7c74c9f04f" providerId="LiveId" clId="{113A4673-569D-4A5F-9F61-159034F8880E}" dt="2020-12-14T19:40:07.810" v="4387" actId="478"/>
          <ac:spMkLst>
            <pc:docMk/>
            <pc:sldMk cId="3608468684" sldId="470"/>
            <ac:spMk id="2" creationId="{4BA53B7F-60C8-4F41-AA5C-836CDAA87302}"/>
          </ac:spMkLst>
        </pc:spChg>
        <pc:spChg chg="del">
          <ac:chgData name="Sharon Kerr-Phillips" userId="fc51da7c74c9f04f" providerId="LiveId" clId="{113A4673-569D-4A5F-9F61-159034F8880E}" dt="2020-12-04T10:44:01.222" v="1771"/>
          <ac:spMkLst>
            <pc:docMk/>
            <pc:sldMk cId="3608468684" sldId="470"/>
            <ac:spMk id="3" creationId="{A1B6EC4A-AB82-438A-A0EA-3195DAEC1ABF}"/>
          </ac:spMkLst>
        </pc:spChg>
        <pc:spChg chg="del mod">
          <ac:chgData name="Sharon Kerr-Phillips" userId="fc51da7c74c9f04f" providerId="LiveId" clId="{113A4673-569D-4A5F-9F61-159034F8880E}" dt="2020-12-04T23:25:29.795" v="3827" actId="478"/>
          <ac:spMkLst>
            <pc:docMk/>
            <pc:sldMk cId="3608468684" sldId="470"/>
            <ac:spMk id="4" creationId="{22448DCE-E816-4C5B-8029-511E16219BA1}"/>
          </ac:spMkLst>
        </pc:spChg>
        <pc:spChg chg="add del">
          <ac:chgData name="Sharon Kerr-Phillips" userId="fc51da7c74c9f04f" providerId="LiveId" clId="{113A4673-569D-4A5F-9F61-159034F8880E}" dt="2020-12-04T23:26:57.644" v="3844"/>
          <ac:spMkLst>
            <pc:docMk/>
            <pc:sldMk cId="3608468684" sldId="470"/>
            <ac:spMk id="71" creationId="{2E614F1C-2D93-42D0-B229-768199449923}"/>
          </ac:spMkLst>
        </pc:spChg>
        <pc:spChg chg="add del">
          <ac:chgData name="Sharon Kerr-Phillips" userId="fc51da7c74c9f04f" providerId="LiveId" clId="{113A4673-569D-4A5F-9F61-159034F8880E}" dt="2020-12-04T23:26:02.055" v="3831" actId="26606"/>
          <ac:spMkLst>
            <pc:docMk/>
            <pc:sldMk cId="3608468684" sldId="470"/>
            <ac:spMk id="135" creationId="{98663357-1843-42BB-BC09-EACA8E00E598}"/>
          </ac:spMkLst>
        </pc:spChg>
        <pc:spChg chg="add">
          <ac:chgData name="Sharon Kerr-Phillips" userId="fc51da7c74c9f04f" providerId="LiveId" clId="{113A4673-569D-4A5F-9F61-159034F8880E}" dt="2020-12-14T19:40:11.892" v="4390" actId="26606"/>
          <ac:spMkLst>
            <pc:docMk/>
            <pc:sldMk cId="3608468684" sldId="470"/>
            <ac:spMk id="112644" creationId="{B670DBD5-770C-4383-9F54-5B86E86BD5BB}"/>
          </ac:spMkLst>
        </pc:spChg>
        <pc:picChg chg="add mod">
          <ac:chgData name="Sharon Kerr-Phillips" userId="fc51da7c74c9f04f" providerId="LiveId" clId="{113A4673-569D-4A5F-9F61-159034F8880E}" dt="2020-12-14T19:40:11.892" v="4390" actId="26606"/>
          <ac:picMkLst>
            <pc:docMk/>
            <pc:sldMk cId="3608468684" sldId="470"/>
            <ac:picMk id="112642" creationId="{8558EDE2-5196-470E-B511-15FEC35E2EC8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857894515" sldId="471"/>
        </pc:sldMkLst>
        <pc:spChg chg="del mod">
          <ac:chgData name="Sharon Kerr-Phillips" userId="fc51da7c74c9f04f" providerId="LiveId" clId="{113A4673-569D-4A5F-9F61-159034F8880E}" dt="2020-12-04T23:25:41.607" v="3828" actId="26606"/>
          <ac:spMkLst>
            <pc:docMk/>
            <pc:sldMk cId="857894515" sldId="471"/>
            <ac:spMk id="2" creationId="{9E5A4693-8408-4AEC-9930-A524A8FA6CE3}"/>
          </ac:spMkLst>
        </pc:spChg>
        <pc:spChg chg="del">
          <ac:chgData name="Sharon Kerr-Phillips" userId="fc51da7c74c9f04f" providerId="LiveId" clId="{113A4673-569D-4A5F-9F61-159034F8880E}" dt="2020-12-04T10:44:46.454" v="1773"/>
          <ac:spMkLst>
            <pc:docMk/>
            <pc:sldMk cId="857894515" sldId="471"/>
            <ac:spMk id="3" creationId="{76DE1822-8967-4540-A829-8E319D332836}"/>
          </ac:spMkLst>
        </pc:spChg>
        <pc:spChg chg="del mod">
          <ac:chgData name="Sharon Kerr-Phillips" userId="fc51da7c74c9f04f" providerId="LiveId" clId="{113A4673-569D-4A5F-9F61-159034F8880E}" dt="2020-12-04T23:25:41.607" v="3828" actId="26606"/>
          <ac:spMkLst>
            <pc:docMk/>
            <pc:sldMk cId="857894515" sldId="471"/>
            <ac:spMk id="4" creationId="{1507F984-F16E-4E04-B101-515C0766AE31}"/>
          </ac:spMkLst>
        </pc:spChg>
        <pc:picChg chg="add mod">
          <ac:chgData name="Sharon Kerr-Phillips" userId="fc51da7c74c9f04f" providerId="LiveId" clId="{113A4673-569D-4A5F-9F61-159034F8880E}" dt="2020-12-04T23:26:40.557" v="3840" actId="26606"/>
          <ac:picMkLst>
            <pc:docMk/>
            <pc:sldMk cId="857894515" sldId="471"/>
            <ac:picMk id="113666" creationId="{2B181F35-849D-4BEC-B0C1-74101B9446D8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2397011849" sldId="472"/>
        </pc:sldMkLst>
        <pc:spChg chg="del mod">
          <ac:chgData name="Sharon Kerr-Phillips" userId="fc51da7c74c9f04f" providerId="LiveId" clId="{113A4673-569D-4A5F-9F61-159034F8880E}" dt="2020-12-04T23:25:46.434" v="3829" actId="26606"/>
          <ac:spMkLst>
            <pc:docMk/>
            <pc:sldMk cId="2397011849" sldId="472"/>
            <ac:spMk id="2" creationId="{FE69A0EC-08A1-450D-B573-30379F214969}"/>
          </ac:spMkLst>
        </pc:spChg>
        <pc:spChg chg="del">
          <ac:chgData name="Sharon Kerr-Phillips" userId="fc51da7c74c9f04f" providerId="LiveId" clId="{113A4673-569D-4A5F-9F61-159034F8880E}" dt="2020-12-04T10:45:32.319" v="1775"/>
          <ac:spMkLst>
            <pc:docMk/>
            <pc:sldMk cId="2397011849" sldId="472"/>
            <ac:spMk id="3" creationId="{B398BC23-09BB-43C8-9C6F-34E2AEA3E5B2}"/>
          </ac:spMkLst>
        </pc:spChg>
        <pc:spChg chg="del mod">
          <ac:chgData name="Sharon Kerr-Phillips" userId="fc51da7c74c9f04f" providerId="LiveId" clId="{113A4673-569D-4A5F-9F61-159034F8880E}" dt="2020-12-04T23:25:46.434" v="3829" actId="26606"/>
          <ac:spMkLst>
            <pc:docMk/>
            <pc:sldMk cId="2397011849" sldId="472"/>
            <ac:spMk id="4" creationId="{ABCA052A-1E91-4AAD-A01D-4A2732AD5F8E}"/>
          </ac:spMkLst>
        </pc:spChg>
        <pc:picChg chg="add mod">
          <ac:chgData name="Sharon Kerr-Phillips" userId="fc51da7c74c9f04f" providerId="LiveId" clId="{113A4673-569D-4A5F-9F61-159034F8880E}" dt="2020-12-04T23:25:46.434" v="3829" actId="26606"/>
          <ac:picMkLst>
            <pc:docMk/>
            <pc:sldMk cId="2397011849" sldId="472"/>
            <ac:picMk id="114690" creationId="{CE353E4D-8260-4D99-B65E-4896484F1A91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935386679" sldId="473"/>
        </pc:sldMkLst>
        <pc:spChg chg="del mod">
          <ac:chgData name="Sharon Kerr-Phillips" userId="fc51da7c74c9f04f" providerId="LiveId" clId="{113A4673-569D-4A5F-9F61-159034F8880E}" dt="2020-12-04T10:46:25.491" v="1780" actId="26606"/>
          <ac:spMkLst>
            <pc:docMk/>
            <pc:sldMk cId="2935386679" sldId="473"/>
            <ac:spMk id="2" creationId="{F180BD67-32CB-4F97-A6BC-80C9AECEDB7F}"/>
          </ac:spMkLst>
        </pc:spChg>
        <pc:spChg chg="del">
          <ac:chgData name="Sharon Kerr-Phillips" userId="fc51da7c74c9f04f" providerId="LiveId" clId="{113A4673-569D-4A5F-9F61-159034F8880E}" dt="2020-12-04T10:46:17.211" v="1777"/>
          <ac:spMkLst>
            <pc:docMk/>
            <pc:sldMk cId="2935386679" sldId="473"/>
            <ac:spMk id="3" creationId="{0238AB8C-35AA-4A55-BF3C-653386EF38F8}"/>
          </ac:spMkLst>
        </pc:spChg>
        <pc:spChg chg="del">
          <ac:chgData name="Sharon Kerr-Phillips" userId="fc51da7c74c9f04f" providerId="LiveId" clId="{113A4673-569D-4A5F-9F61-159034F8880E}" dt="2020-12-04T10:46:25.491" v="1780" actId="26606"/>
          <ac:spMkLst>
            <pc:docMk/>
            <pc:sldMk cId="2935386679" sldId="473"/>
            <ac:spMk id="4" creationId="{7DFECE97-8856-45B4-939A-F50F0C696751}"/>
          </ac:spMkLst>
        </pc:spChg>
        <pc:spChg chg="add del">
          <ac:chgData name="Sharon Kerr-Phillips" userId="fc51da7c74c9f04f" providerId="LiveId" clId="{113A4673-569D-4A5F-9F61-159034F8880E}" dt="2020-12-04T23:29:17.237" v="3851"/>
          <ac:spMkLst>
            <pc:docMk/>
            <pc:sldMk cId="2935386679" sldId="473"/>
            <ac:spMk id="7" creationId="{32BC26D8-82FB-445E-AA49-62A77D7C1EE0}"/>
          </ac:spMkLst>
        </pc:spChg>
        <pc:spChg chg="add del">
          <ac:chgData name="Sharon Kerr-Phillips" userId="fc51da7c74c9f04f" providerId="LiveId" clId="{113A4673-569D-4A5F-9F61-159034F8880E}" dt="2020-12-04T10:46:25.457" v="1779" actId="26606"/>
          <ac:spMkLst>
            <pc:docMk/>
            <pc:sldMk cId="2935386679" sldId="473"/>
            <ac:spMk id="10" creationId="{7D9D36D6-2AC5-46A1-A849-4C82D5264A3A}"/>
          </ac:spMkLst>
        </pc:spChg>
        <pc:spChg chg="add del">
          <ac:chgData name="Sharon Kerr-Phillips" userId="fc51da7c74c9f04f" providerId="LiveId" clId="{113A4673-569D-4A5F-9F61-159034F8880E}" dt="2020-12-04T23:29:17.237" v="3851"/>
          <ac:spMkLst>
            <pc:docMk/>
            <pc:sldMk cId="2935386679" sldId="473"/>
            <ac:spMk id="12" creationId="{CB44330D-EA18-4254-AA95-EB49948539B8}"/>
          </ac:spMkLst>
        </pc:spChg>
        <pc:spChg chg="add del">
          <ac:chgData name="Sharon Kerr-Phillips" userId="fc51da7c74c9f04f" providerId="LiveId" clId="{113A4673-569D-4A5F-9F61-159034F8880E}" dt="2020-12-04T23:26:25.785" v="3836" actId="22"/>
          <ac:spMkLst>
            <pc:docMk/>
            <pc:sldMk cId="2935386679" sldId="473"/>
            <ac:spMk id="20" creationId="{6D6BF044-DFD9-4489-926B-DAC6A9B9A466}"/>
          </ac:spMkLst>
        </pc:spChg>
        <pc:grpChg chg="add del">
          <ac:chgData name="Sharon Kerr-Phillips" userId="fc51da7c74c9f04f" providerId="LiveId" clId="{113A4673-569D-4A5F-9F61-159034F8880E}" dt="2020-12-04T12:30:23.177" v="3499"/>
          <ac:grpSpMkLst>
            <pc:docMk/>
            <pc:sldMk cId="2935386679" sldId="473"/>
            <ac:grpSpMk id="19" creationId="{63737881-458F-40AD-B72B-B57D267DC423}"/>
          </ac:grpSpMkLst>
        </pc:grpChg>
        <pc:picChg chg="add mod">
          <ac:chgData name="Sharon Kerr-Phillips" userId="fc51da7c74c9f04f" providerId="LiveId" clId="{113A4673-569D-4A5F-9F61-159034F8880E}" dt="2020-12-04T23:27:09.778" v="3845" actId="26606"/>
          <ac:picMkLst>
            <pc:docMk/>
            <pc:sldMk cId="2935386679" sldId="473"/>
            <ac:picMk id="5" creationId="{1278D1C7-2C54-4A87-BE1F-EA17021DC90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479284771" sldId="474"/>
        </pc:sldMkLst>
        <pc:spChg chg="del mod">
          <ac:chgData name="Sharon Kerr-Phillips" userId="fc51da7c74c9f04f" providerId="LiveId" clId="{113A4673-569D-4A5F-9F61-159034F8880E}" dt="2020-12-04T23:27:14.480" v="3846" actId="26606"/>
          <ac:spMkLst>
            <pc:docMk/>
            <pc:sldMk cId="1479284771" sldId="474"/>
            <ac:spMk id="2" creationId="{DCDAA88D-D078-43A5-A899-B99A26F7E0BF}"/>
          </ac:spMkLst>
        </pc:spChg>
        <pc:spChg chg="del">
          <ac:chgData name="Sharon Kerr-Phillips" userId="fc51da7c74c9f04f" providerId="LiveId" clId="{113A4673-569D-4A5F-9F61-159034F8880E}" dt="2020-12-04T10:47:51.949" v="1782"/>
          <ac:spMkLst>
            <pc:docMk/>
            <pc:sldMk cId="1479284771" sldId="474"/>
            <ac:spMk id="3" creationId="{AC4345AD-F97D-4EE8-8565-FC4D669BCAB2}"/>
          </ac:spMkLst>
        </pc:spChg>
        <pc:spChg chg="del mod">
          <ac:chgData name="Sharon Kerr-Phillips" userId="fc51da7c74c9f04f" providerId="LiveId" clId="{113A4673-569D-4A5F-9F61-159034F8880E}" dt="2020-12-04T23:27:14.480" v="3846" actId="26606"/>
          <ac:spMkLst>
            <pc:docMk/>
            <pc:sldMk cId="1479284771" sldId="474"/>
            <ac:spMk id="4" creationId="{E4FA2D59-3B37-4946-B058-A3DB161B25D8}"/>
          </ac:spMkLst>
        </pc:spChg>
        <pc:picChg chg="add mod">
          <ac:chgData name="Sharon Kerr-Phillips" userId="fc51da7c74c9f04f" providerId="LiveId" clId="{113A4673-569D-4A5F-9F61-159034F8880E}" dt="2020-12-04T23:27:14.480" v="3846" actId="26606"/>
          <ac:picMkLst>
            <pc:docMk/>
            <pc:sldMk cId="1479284771" sldId="474"/>
            <ac:picMk id="115714" creationId="{EDE2175E-8853-4AFF-B81C-FF9FE38D4507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061831782" sldId="475"/>
        </pc:sldMkLst>
        <pc:spChg chg="del mod">
          <ac:chgData name="Sharon Kerr-Phillips" userId="fc51da7c74c9f04f" providerId="LiveId" clId="{113A4673-569D-4A5F-9F61-159034F8880E}" dt="2020-12-04T23:27:20.389" v="3847" actId="26606"/>
          <ac:spMkLst>
            <pc:docMk/>
            <pc:sldMk cId="3061831782" sldId="475"/>
            <ac:spMk id="2" creationId="{4A6DB6F4-FF8F-4785-839C-C422B1B9E962}"/>
          </ac:spMkLst>
        </pc:spChg>
        <pc:spChg chg="del">
          <ac:chgData name="Sharon Kerr-Phillips" userId="fc51da7c74c9f04f" providerId="LiveId" clId="{113A4673-569D-4A5F-9F61-159034F8880E}" dt="2020-12-04T10:49:10.277" v="1784"/>
          <ac:spMkLst>
            <pc:docMk/>
            <pc:sldMk cId="3061831782" sldId="475"/>
            <ac:spMk id="3" creationId="{FD051FE8-39DE-4DEA-B66A-5D5632DE2285}"/>
          </ac:spMkLst>
        </pc:spChg>
        <pc:spChg chg="del mod">
          <ac:chgData name="Sharon Kerr-Phillips" userId="fc51da7c74c9f04f" providerId="LiveId" clId="{113A4673-569D-4A5F-9F61-159034F8880E}" dt="2020-12-04T23:27:20.389" v="3847" actId="26606"/>
          <ac:spMkLst>
            <pc:docMk/>
            <pc:sldMk cId="3061831782" sldId="475"/>
            <ac:spMk id="4" creationId="{F0E5E386-22D8-40A3-ACAB-29462C846FFC}"/>
          </ac:spMkLst>
        </pc:spChg>
        <pc:picChg chg="add mod">
          <ac:chgData name="Sharon Kerr-Phillips" userId="fc51da7c74c9f04f" providerId="LiveId" clId="{113A4673-569D-4A5F-9F61-159034F8880E}" dt="2020-12-04T23:27:20.389" v="3847" actId="26606"/>
          <ac:picMkLst>
            <pc:docMk/>
            <pc:sldMk cId="3061831782" sldId="475"/>
            <ac:picMk id="116738" creationId="{E44AE137-5891-4CD3-BAE2-186647924103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3969366745" sldId="476"/>
        </pc:sldMkLst>
        <pc:spChg chg="del mod">
          <ac:chgData name="Sharon Kerr-Phillips" userId="fc51da7c74c9f04f" providerId="LiveId" clId="{113A4673-569D-4A5F-9F61-159034F8880E}" dt="2020-12-04T23:27:27.536" v="3848" actId="26606"/>
          <ac:spMkLst>
            <pc:docMk/>
            <pc:sldMk cId="3969366745" sldId="476"/>
            <ac:spMk id="2" creationId="{F4F3FD7E-FA9C-40AE-B1BB-B0813A440CC2}"/>
          </ac:spMkLst>
        </pc:spChg>
        <pc:spChg chg="del">
          <ac:chgData name="Sharon Kerr-Phillips" userId="fc51da7c74c9f04f" providerId="LiveId" clId="{113A4673-569D-4A5F-9F61-159034F8880E}" dt="2020-12-04T10:50:00.079" v="1786"/>
          <ac:spMkLst>
            <pc:docMk/>
            <pc:sldMk cId="3969366745" sldId="476"/>
            <ac:spMk id="3" creationId="{B1707F9B-E709-4219-9D72-75C703F0D5CE}"/>
          </ac:spMkLst>
        </pc:spChg>
        <pc:spChg chg="del mod">
          <ac:chgData name="Sharon Kerr-Phillips" userId="fc51da7c74c9f04f" providerId="LiveId" clId="{113A4673-569D-4A5F-9F61-159034F8880E}" dt="2020-12-04T23:27:27.536" v="3848" actId="26606"/>
          <ac:spMkLst>
            <pc:docMk/>
            <pc:sldMk cId="3969366745" sldId="476"/>
            <ac:spMk id="4" creationId="{53FA55C7-4C7D-494C-BE6E-45A203C646BC}"/>
          </ac:spMkLst>
        </pc:spChg>
        <pc:picChg chg="add mod">
          <ac:chgData name="Sharon Kerr-Phillips" userId="fc51da7c74c9f04f" providerId="LiveId" clId="{113A4673-569D-4A5F-9F61-159034F8880E}" dt="2020-12-04T23:27:27.536" v="3848" actId="26606"/>
          <ac:picMkLst>
            <pc:docMk/>
            <pc:sldMk cId="3969366745" sldId="476"/>
            <ac:picMk id="117762" creationId="{CA82A1B8-DFBF-45E7-A543-9EA398C778EE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1T04:36:27.991" v="4230" actId="26606"/>
        <pc:sldMkLst>
          <pc:docMk/>
          <pc:sldMk cId="2372226775" sldId="477"/>
        </pc:sldMkLst>
        <pc:spChg chg="del mod">
          <ac:chgData name="Sharon Kerr-Phillips" userId="fc51da7c74c9f04f" providerId="LiveId" clId="{113A4673-569D-4A5F-9F61-159034F8880E}" dt="2020-12-04T12:25:20.791" v="3409" actId="478"/>
          <ac:spMkLst>
            <pc:docMk/>
            <pc:sldMk cId="2372226775" sldId="477"/>
            <ac:spMk id="2" creationId="{567FFDAA-4F3C-48FD-902C-136B2A84E6E4}"/>
          </ac:spMkLst>
        </pc:spChg>
        <pc:spChg chg="del">
          <ac:chgData name="Sharon Kerr-Phillips" userId="fc51da7c74c9f04f" providerId="LiveId" clId="{113A4673-569D-4A5F-9F61-159034F8880E}" dt="2020-12-04T10:50:29.891" v="1788"/>
          <ac:spMkLst>
            <pc:docMk/>
            <pc:sldMk cId="2372226775" sldId="477"/>
            <ac:spMk id="3" creationId="{1260BCFF-E286-4E32-8308-D300719FB156}"/>
          </ac:spMkLst>
        </pc:spChg>
        <pc:spChg chg="del mod">
          <ac:chgData name="Sharon Kerr-Phillips" userId="fc51da7c74c9f04f" providerId="LiveId" clId="{113A4673-569D-4A5F-9F61-159034F8880E}" dt="2020-12-04T23:39:47.882" v="3959" actId="478"/>
          <ac:spMkLst>
            <pc:docMk/>
            <pc:sldMk cId="2372226775" sldId="477"/>
            <ac:spMk id="4" creationId="{EE543E74-270A-416D-9EA8-767F02F97273}"/>
          </ac:spMkLst>
        </pc:spChg>
        <pc:picChg chg="add mod">
          <ac:chgData name="Sharon Kerr-Phillips" userId="fc51da7c74c9f04f" providerId="LiveId" clId="{113A4673-569D-4A5F-9F61-159034F8880E}" dt="2020-12-11T04:36:27.991" v="4230" actId="26606"/>
          <ac:picMkLst>
            <pc:docMk/>
            <pc:sldMk cId="2372226775" sldId="477"/>
            <ac:picMk id="118786" creationId="{F5F401E0-4AD1-4E08-BFD8-C4C89C9E4D49}"/>
          </ac:picMkLst>
        </pc:picChg>
      </pc:sldChg>
      <pc:sldChg chg="addSp delSp modSp new mod ord modTransition setBg">
        <pc:chgData name="Sharon Kerr-Phillips" userId="fc51da7c74c9f04f" providerId="LiveId" clId="{113A4673-569D-4A5F-9F61-159034F8880E}" dt="2020-12-05T02:09:24.475" v="4176"/>
        <pc:sldMkLst>
          <pc:docMk/>
          <pc:sldMk cId="3576508172" sldId="478"/>
        </pc:sldMkLst>
        <pc:spChg chg="mod">
          <ac:chgData name="Sharon Kerr-Phillips" userId="fc51da7c74c9f04f" providerId="LiveId" clId="{113A4673-569D-4A5F-9F61-159034F8880E}" dt="2020-12-04T23:23:24.613" v="3799" actId="26606"/>
          <ac:spMkLst>
            <pc:docMk/>
            <pc:sldMk cId="3576508172" sldId="478"/>
            <ac:spMk id="2" creationId="{85D13E32-B4EB-4496-84FA-B5ACFB7DCB4D}"/>
          </ac:spMkLst>
        </pc:spChg>
        <pc:spChg chg="del">
          <ac:chgData name="Sharon Kerr-Phillips" userId="fc51da7c74c9f04f" providerId="LiveId" clId="{113A4673-569D-4A5F-9F61-159034F8880E}" dt="2020-12-04T10:50:50.110" v="1790"/>
          <ac:spMkLst>
            <pc:docMk/>
            <pc:sldMk cId="3576508172" sldId="478"/>
            <ac:spMk id="3" creationId="{AA53E7DF-B475-49D2-87BE-EACA68CEB0A5}"/>
          </ac:spMkLst>
        </pc:spChg>
        <pc:spChg chg="del mod">
          <ac:chgData name="Sharon Kerr-Phillips" userId="fc51da7c74c9f04f" providerId="LiveId" clId="{113A4673-569D-4A5F-9F61-159034F8880E}" dt="2020-12-04T23:23:24.613" v="3799" actId="26606"/>
          <ac:spMkLst>
            <pc:docMk/>
            <pc:sldMk cId="3576508172" sldId="478"/>
            <ac:spMk id="4" creationId="{3A8A3E99-9ADF-4D6F-9B5D-04E414D4F596}"/>
          </ac:spMkLst>
        </pc:spChg>
        <pc:spChg chg="add del mod">
          <ac:chgData name="Sharon Kerr-Phillips" userId="fc51da7c74c9f04f" providerId="LiveId" clId="{113A4673-569D-4A5F-9F61-159034F8880E}" dt="2020-12-04T10:51:55.017" v="1794"/>
          <ac:spMkLst>
            <pc:docMk/>
            <pc:sldMk cId="3576508172" sldId="478"/>
            <ac:spMk id="5" creationId="{43B998E9-004A-4EF1-99F2-DB836ACAC128}"/>
          </ac:spMkLst>
        </pc:spChg>
        <pc:picChg chg="add del mod">
          <ac:chgData name="Sharon Kerr-Phillips" userId="fc51da7c74c9f04f" providerId="LiveId" clId="{113A4673-569D-4A5F-9F61-159034F8880E}" dt="2020-12-04T10:51:52.697" v="1793" actId="478"/>
          <ac:picMkLst>
            <pc:docMk/>
            <pc:sldMk cId="3576508172" sldId="478"/>
            <ac:picMk id="119810" creationId="{1D48A124-DB7E-4C92-A8B2-CD6F7AC8F4BF}"/>
          </ac:picMkLst>
        </pc:picChg>
        <pc:picChg chg="add mod">
          <ac:chgData name="Sharon Kerr-Phillips" userId="fc51da7c74c9f04f" providerId="LiveId" clId="{113A4673-569D-4A5F-9F61-159034F8880E}" dt="2020-12-04T23:23:24.613" v="3799" actId="26606"/>
          <ac:picMkLst>
            <pc:docMk/>
            <pc:sldMk cId="3576508172" sldId="478"/>
            <ac:picMk id="119812" creationId="{F1D66231-960D-408B-B43A-4342B39424B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11T04:36:21.293" v="4229" actId="26606"/>
        <pc:sldMkLst>
          <pc:docMk/>
          <pc:sldMk cId="2808778850" sldId="479"/>
        </pc:sldMkLst>
        <pc:spChg chg="del mod">
          <ac:chgData name="Sharon Kerr-Phillips" userId="fc51da7c74c9f04f" providerId="LiveId" clId="{113A4673-569D-4A5F-9F61-159034F8880E}" dt="2020-12-04T12:25:38.167" v="3412" actId="478"/>
          <ac:spMkLst>
            <pc:docMk/>
            <pc:sldMk cId="2808778850" sldId="479"/>
            <ac:spMk id="2" creationId="{0482BED2-2E1B-4544-A39D-17A1725C532A}"/>
          </ac:spMkLst>
        </pc:spChg>
        <pc:spChg chg="del">
          <ac:chgData name="Sharon Kerr-Phillips" userId="fc51da7c74c9f04f" providerId="LiveId" clId="{113A4673-569D-4A5F-9F61-159034F8880E}" dt="2020-12-04T10:51:13.069" v="1792"/>
          <ac:spMkLst>
            <pc:docMk/>
            <pc:sldMk cId="2808778850" sldId="479"/>
            <ac:spMk id="3" creationId="{6BCC06CC-7837-4BC5-9A32-62F3F402F240}"/>
          </ac:spMkLst>
        </pc:spChg>
        <pc:spChg chg="del mod">
          <ac:chgData name="Sharon Kerr-Phillips" userId="fc51da7c74c9f04f" providerId="LiveId" clId="{113A4673-569D-4A5F-9F61-159034F8880E}" dt="2020-12-11T04:36:18.461" v="4228" actId="478"/>
          <ac:spMkLst>
            <pc:docMk/>
            <pc:sldMk cId="2808778850" sldId="479"/>
            <ac:spMk id="4" creationId="{36936E46-522D-4804-93D7-BCAE49BD4FEC}"/>
          </ac:spMkLst>
        </pc:spChg>
        <pc:picChg chg="add mod">
          <ac:chgData name="Sharon Kerr-Phillips" userId="fc51da7c74c9f04f" providerId="LiveId" clId="{113A4673-569D-4A5F-9F61-159034F8880E}" dt="2020-12-11T04:36:21.293" v="4229" actId="26606"/>
          <ac:picMkLst>
            <pc:docMk/>
            <pc:sldMk cId="2808778850" sldId="479"/>
            <ac:picMk id="120834" creationId="{10F9D452-D407-4F61-ACE9-C2848E4F7795}"/>
          </ac:picMkLst>
        </pc:picChg>
      </pc:sldChg>
      <pc:sldChg chg="addSp delSp modSp new mod modTransition setBg setClrOvrMap">
        <pc:chgData name="Sharon Kerr-Phillips" userId="fc51da7c74c9f04f" providerId="LiveId" clId="{113A4673-569D-4A5F-9F61-159034F8880E}" dt="2020-12-05T02:09:24.475" v="4176"/>
        <pc:sldMkLst>
          <pc:docMk/>
          <pc:sldMk cId="397881891" sldId="480"/>
        </pc:sldMkLst>
        <pc:spChg chg="del mod">
          <ac:chgData name="Sharon Kerr-Phillips" userId="fc51da7c74c9f04f" providerId="LiveId" clId="{113A4673-569D-4A5F-9F61-159034F8880E}" dt="2020-12-04T12:32:26.294" v="3576" actId="26606"/>
          <ac:spMkLst>
            <pc:docMk/>
            <pc:sldMk cId="397881891" sldId="480"/>
            <ac:spMk id="2" creationId="{C9B0BF99-4701-4428-A7EC-4D611730AD1F}"/>
          </ac:spMkLst>
        </pc:spChg>
        <pc:spChg chg="del">
          <ac:chgData name="Sharon Kerr-Phillips" userId="fc51da7c74c9f04f" providerId="LiveId" clId="{113A4673-569D-4A5F-9F61-159034F8880E}" dt="2020-12-04T10:52:49.497" v="1796"/>
          <ac:spMkLst>
            <pc:docMk/>
            <pc:sldMk cId="397881891" sldId="480"/>
            <ac:spMk id="3" creationId="{AEBF2010-C001-416F-BDBD-8B5C0E3B10E0}"/>
          </ac:spMkLst>
        </pc:spChg>
        <pc:spChg chg="del mod">
          <ac:chgData name="Sharon Kerr-Phillips" userId="fc51da7c74c9f04f" providerId="LiveId" clId="{113A4673-569D-4A5F-9F61-159034F8880E}" dt="2020-12-04T12:32:26.294" v="3576" actId="26606"/>
          <ac:spMkLst>
            <pc:docMk/>
            <pc:sldMk cId="397881891" sldId="480"/>
            <ac:spMk id="4" creationId="{BFD84406-A429-4401-99EB-C21E89D33466}"/>
          </ac:spMkLst>
        </pc:spChg>
        <pc:picChg chg="add mod">
          <ac:chgData name="Sharon Kerr-Phillips" userId="fc51da7c74c9f04f" providerId="LiveId" clId="{113A4673-569D-4A5F-9F61-159034F8880E}" dt="2020-12-04T12:32:26.294" v="3576" actId="26606"/>
          <ac:picMkLst>
            <pc:docMk/>
            <pc:sldMk cId="397881891" sldId="480"/>
            <ac:picMk id="121858" creationId="{8C0B3ECF-19DD-456F-92D8-BAF0984FC2E2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3070924404" sldId="481"/>
        </pc:sldMkLst>
        <pc:spChg chg="add del mod">
          <ac:chgData name="Sharon Kerr-Phillips" userId="fc51da7c74c9f04f" providerId="LiveId" clId="{113A4673-569D-4A5F-9F61-159034F8880E}" dt="2020-12-04T10:54:46.304" v="1809" actId="26606"/>
          <ac:spMkLst>
            <pc:docMk/>
            <pc:sldMk cId="3070924404" sldId="481"/>
            <ac:spMk id="2" creationId="{F682ADFA-8D8D-4B59-9C4D-6630CE3786B4}"/>
          </ac:spMkLst>
        </pc:spChg>
        <pc:spChg chg="add del">
          <ac:chgData name="Sharon Kerr-Phillips" userId="fc51da7c74c9f04f" providerId="LiveId" clId="{113A4673-569D-4A5F-9F61-159034F8880E}" dt="2020-12-04T10:54:46.304" v="1809" actId="26606"/>
          <ac:spMkLst>
            <pc:docMk/>
            <pc:sldMk cId="3070924404" sldId="481"/>
            <ac:spMk id="3" creationId="{D1CEEE09-712F-47E6-8262-BE2920AC6A31}"/>
          </ac:spMkLst>
        </pc:spChg>
        <pc:spChg chg="add del ord">
          <ac:chgData name="Sharon Kerr-Phillips" userId="fc51da7c74c9f04f" providerId="LiveId" clId="{113A4673-569D-4A5F-9F61-159034F8880E}" dt="2020-12-04T10:54:46.304" v="1809" actId="26606"/>
          <ac:spMkLst>
            <pc:docMk/>
            <pc:sldMk cId="3070924404" sldId="481"/>
            <ac:spMk id="4" creationId="{64EEBE59-6E4A-4764-A6D9-2FEAA99FCAAC}"/>
          </ac:spMkLst>
        </pc:spChg>
        <pc:spChg chg="add del">
          <ac:chgData name="Sharon Kerr-Phillips" userId="fc51da7c74c9f04f" providerId="LiveId" clId="{113A4673-569D-4A5F-9F61-159034F8880E}" dt="2020-12-04T10:54:15.280" v="1801" actId="26606"/>
          <ac:spMkLst>
            <pc:docMk/>
            <pc:sldMk cId="3070924404" sldId="481"/>
            <ac:spMk id="9" creationId="{23962611-DFD5-4092-AAFD-559E3DFCE2C9}"/>
          </ac:spMkLst>
        </pc:spChg>
        <pc:spChg chg="add del">
          <ac:chgData name="Sharon Kerr-Phillips" userId="fc51da7c74c9f04f" providerId="LiveId" clId="{113A4673-569D-4A5F-9F61-159034F8880E}" dt="2020-12-04T10:54:38.970" v="1804" actId="26606"/>
          <ac:spMkLst>
            <pc:docMk/>
            <pc:sldMk cId="3070924404" sldId="481"/>
            <ac:spMk id="73" creationId="{7D9D36D6-2AC5-46A1-A849-4C82D5264A3A}"/>
          </ac:spMkLst>
        </pc:spChg>
        <pc:spChg chg="add del">
          <ac:chgData name="Sharon Kerr-Phillips" userId="fc51da7c74c9f04f" providerId="LiveId" clId="{113A4673-569D-4A5F-9F61-159034F8880E}" dt="2020-12-04T10:54:42.445" v="1806" actId="26606"/>
          <ac:spMkLst>
            <pc:docMk/>
            <pc:sldMk cId="3070924404" sldId="481"/>
            <ac:spMk id="122886" creationId="{17CDB40A-75BB-4498-A20B-59C3984A3A94}"/>
          </ac:spMkLst>
        </pc:spChg>
        <pc:spChg chg="add del">
          <ac:chgData name="Sharon Kerr-Phillips" userId="fc51da7c74c9f04f" providerId="LiveId" clId="{113A4673-569D-4A5F-9F61-159034F8880E}" dt="2020-12-05T01:47:37.658" v="4129"/>
          <ac:spMkLst>
            <pc:docMk/>
            <pc:sldMk cId="3070924404" sldId="481"/>
            <ac:spMk id="122887" creationId="{B670DBD5-770C-4383-9F54-5B86E86BD5BB}"/>
          </ac:spMkLst>
        </pc:spChg>
        <pc:spChg chg="add del">
          <ac:chgData name="Sharon Kerr-Phillips" userId="fc51da7c74c9f04f" providerId="LiveId" clId="{113A4673-569D-4A5F-9F61-159034F8880E}" dt="2020-12-04T10:54:46.300" v="1808" actId="26606"/>
          <ac:spMkLst>
            <pc:docMk/>
            <pc:sldMk cId="3070924404" sldId="481"/>
            <ac:spMk id="122888" creationId="{B670DBD5-770C-4383-9F54-5B86E86BD5BB}"/>
          </ac:spMkLst>
        </pc:spChg>
        <pc:spChg chg="add del">
          <ac:chgData name="Sharon Kerr-Phillips" userId="fc51da7c74c9f04f" providerId="LiveId" clId="{113A4673-569D-4A5F-9F61-159034F8880E}" dt="2020-12-04T12:30:23.177" v="3499"/>
          <ac:spMkLst>
            <pc:docMk/>
            <pc:sldMk cId="3070924404" sldId="481"/>
            <ac:spMk id="122890" creationId="{7D9D36D6-2AC5-46A1-A849-4C82D5264A3A}"/>
          </ac:spMkLst>
        </pc:spChg>
        <pc:spChg chg="add del">
          <ac:chgData name="Sharon Kerr-Phillips" userId="fc51da7c74c9f04f" providerId="LiveId" clId="{113A4673-569D-4A5F-9F61-159034F8880E}" dt="2020-12-04T12:25:28.948" v="3410" actId="478"/>
          <ac:spMkLst>
            <pc:docMk/>
            <pc:sldMk cId="3070924404" sldId="481"/>
            <ac:spMk id="122891" creationId="{F682ADFA-8D8D-4B59-9C4D-6630CE3786B4}"/>
          </ac:spMkLst>
        </pc:spChg>
        <pc:spChg chg="add del mod">
          <ac:chgData name="Sharon Kerr-Phillips" userId="fc51da7c74c9f04f" providerId="LiveId" clId="{113A4673-569D-4A5F-9F61-159034F8880E}" dt="2020-12-04T23:28:09.335" v="3849" actId="478"/>
          <ac:spMkLst>
            <pc:docMk/>
            <pc:sldMk cId="3070924404" sldId="481"/>
            <ac:spMk id="122892" creationId="{64EEBE59-6E4A-4764-A6D9-2FEAA99FCAAC}"/>
          </ac:spMkLst>
        </pc:spChg>
        <pc:picChg chg="add del">
          <ac:chgData name="Sharon Kerr-Phillips" userId="fc51da7c74c9f04f" providerId="LiveId" clId="{113A4673-569D-4A5F-9F61-159034F8880E}" dt="2020-12-04T10:54:15.280" v="1801" actId="26606"/>
          <ac:picMkLst>
            <pc:docMk/>
            <pc:sldMk cId="3070924404" sldId="481"/>
            <ac:picMk id="11" creationId="{2270F1FA-0425-408F-9861-80BF5AFB276D}"/>
          </ac:picMkLst>
        </pc:picChg>
        <pc:picChg chg="add del">
          <ac:chgData name="Sharon Kerr-Phillips" userId="fc51da7c74c9f04f" providerId="LiveId" clId="{113A4673-569D-4A5F-9F61-159034F8880E}" dt="2020-12-04T10:54:14.678" v="1800"/>
          <ac:picMkLst>
            <pc:docMk/>
            <pc:sldMk cId="3070924404" sldId="481"/>
            <ac:picMk id="122882" creationId="{67E5EEB8-C6A0-434F-8346-E45676CE949B}"/>
          </ac:picMkLst>
        </pc:picChg>
        <pc:picChg chg="add mod ord">
          <ac:chgData name="Sharon Kerr-Phillips" userId="fc51da7c74c9f04f" providerId="LiveId" clId="{113A4673-569D-4A5F-9F61-159034F8880E}" dt="2020-12-04T23:40:03.008" v="3961" actId="26606"/>
          <ac:picMkLst>
            <pc:docMk/>
            <pc:sldMk cId="3070924404" sldId="481"/>
            <ac:picMk id="122884" creationId="{52ACD6A3-AA77-4700-A78D-1F8E57C92A4F}"/>
          </ac:picMkLst>
        </pc:picChg>
      </pc:sldChg>
      <pc:sldChg chg="addSp delSp modSp new mod modTransition setBg">
        <pc:chgData name="Sharon Kerr-Phillips" userId="fc51da7c74c9f04f" providerId="LiveId" clId="{113A4673-569D-4A5F-9F61-159034F8880E}" dt="2020-12-05T02:09:24.475" v="4176"/>
        <pc:sldMkLst>
          <pc:docMk/>
          <pc:sldMk cId="1255498579" sldId="482"/>
        </pc:sldMkLst>
        <pc:spChg chg="add del mod">
          <ac:chgData name="Sharon Kerr-Phillips" userId="fc51da7c74c9f04f" providerId="LiveId" clId="{113A4673-569D-4A5F-9F61-159034F8880E}" dt="2020-12-04T23:40:10.104" v="3962" actId="26606"/>
          <ac:spMkLst>
            <pc:docMk/>
            <pc:sldMk cId="1255498579" sldId="482"/>
            <ac:spMk id="2" creationId="{8A863BD1-FD10-4263-B3D4-F9AB387D49DB}"/>
          </ac:spMkLst>
        </pc:spChg>
        <pc:spChg chg="del">
          <ac:chgData name="Sharon Kerr-Phillips" userId="fc51da7c74c9f04f" providerId="LiveId" clId="{113A4673-569D-4A5F-9F61-159034F8880E}" dt="2020-12-04T10:56:17.458" v="1811"/>
          <ac:spMkLst>
            <pc:docMk/>
            <pc:sldMk cId="1255498579" sldId="482"/>
            <ac:spMk id="3" creationId="{377EF6E5-C8A1-4F78-8DF3-422F63816719}"/>
          </ac:spMkLst>
        </pc:spChg>
        <pc:spChg chg="del mod">
          <ac:chgData name="Sharon Kerr-Phillips" userId="fc51da7c74c9f04f" providerId="LiveId" clId="{113A4673-569D-4A5F-9F61-159034F8880E}" dt="2020-12-04T23:40:10.104" v="3962" actId="26606"/>
          <ac:spMkLst>
            <pc:docMk/>
            <pc:sldMk cId="1255498579" sldId="482"/>
            <ac:spMk id="4" creationId="{AB286AF8-6C9F-4B6B-89F4-AB5BE9BEAC06}"/>
          </ac:spMkLst>
        </pc:spChg>
        <pc:spChg chg="add del mod">
          <ac:chgData name="Sharon Kerr-Phillips" userId="fc51da7c74c9f04f" providerId="LiveId" clId="{113A4673-569D-4A5F-9F61-159034F8880E}" dt="2020-12-04T12:24:53.129" v="3406" actId="478"/>
          <ac:spMkLst>
            <pc:docMk/>
            <pc:sldMk cId="1255498579" sldId="482"/>
            <ac:spMk id="6" creationId="{FCFBDD5F-6EC9-4210-899B-67C05A41AD7C}"/>
          </ac:spMkLst>
        </pc:spChg>
        <pc:spChg chg="add del mod">
          <ac:chgData name="Sharon Kerr-Phillips" userId="fc51da7c74c9f04f" providerId="LiveId" clId="{113A4673-569D-4A5F-9F61-159034F8880E}" dt="2020-12-04T12:25:01.579" v="3408" actId="478"/>
          <ac:spMkLst>
            <pc:docMk/>
            <pc:sldMk cId="1255498579" sldId="482"/>
            <ac:spMk id="8" creationId="{84CF603E-C6E4-47CF-8AB2-628A4F18AC69}"/>
          </ac:spMkLst>
        </pc:spChg>
        <pc:picChg chg="add mod">
          <ac:chgData name="Sharon Kerr-Phillips" userId="fc51da7c74c9f04f" providerId="LiveId" clId="{113A4673-569D-4A5F-9F61-159034F8880E}" dt="2020-12-04T23:40:10.104" v="3962" actId="26606"/>
          <ac:picMkLst>
            <pc:docMk/>
            <pc:sldMk cId="1255498579" sldId="482"/>
            <ac:picMk id="123906" creationId="{85CAB828-B273-43CA-B505-D148C60A1B01}"/>
          </ac:picMkLst>
        </pc:picChg>
      </pc:sldChg>
      <pc:sldChg chg="addSp delSp modSp new del mod ord setBg setClrOvrMap">
        <pc:chgData name="Sharon Kerr-Phillips" userId="fc51da7c74c9f04f" providerId="LiveId" clId="{113A4673-569D-4A5F-9F61-159034F8880E}" dt="2020-12-04T12:14:50.095" v="3255" actId="47"/>
        <pc:sldMkLst>
          <pc:docMk/>
          <pc:sldMk cId="2980339750" sldId="483"/>
        </pc:sldMkLst>
        <pc:spChg chg="mod">
          <ac:chgData name="Sharon Kerr-Phillips" userId="fc51da7c74c9f04f" providerId="LiveId" clId="{113A4673-569D-4A5F-9F61-159034F8880E}" dt="2020-12-04T11:03:43.750" v="1881" actId="14100"/>
          <ac:spMkLst>
            <pc:docMk/>
            <pc:sldMk cId="2980339750" sldId="483"/>
            <ac:spMk id="2" creationId="{019A2CDC-5712-408E-A3B4-4850A0DE8D73}"/>
          </ac:spMkLst>
        </pc:spChg>
        <pc:spChg chg="del">
          <ac:chgData name="Sharon Kerr-Phillips" userId="fc51da7c74c9f04f" providerId="LiveId" clId="{113A4673-569D-4A5F-9F61-159034F8880E}" dt="2020-12-04T10:57:36.677" v="1813"/>
          <ac:spMkLst>
            <pc:docMk/>
            <pc:sldMk cId="2980339750" sldId="483"/>
            <ac:spMk id="3" creationId="{035B00BA-A266-41ED-835F-2A1F91BADD3B}"/>
          </ac:spMkLst>
        </pc:spChg>
        <pc:spChg chg="del">
          <ac:chgData name="Sharon Kerr-Phillips" userId="fc51da7c74c9f04f" providerId="LiveId" clId="{113A4673-569D-4A5F-9F61-159034F8880E}" dt="2020-12-04T10:57:42.733" v="1814" actId="26606"/>
          <ac:spMkLst>
            <pc:docMk/>
            <pc:sldMk cId="2980339750" sldId="483"/>
            <ac:spMk id="4" creationId="{28CD22C4-84E9-48C8-90C3-780A56691DC5}"/>
          </ac:spMkLst>
        </pc:spChg>
        <pc:picChg chg="add mod">
          <ac:chgData name="Sharon Kerr-Phillips" userId="fc51da7c74c9f04f" providerId="LiveId" clId="{113A4673-569D-4A5F-9F61-159034F8880E}" dt="2020-12-04T11:03:46.911" v="1883" actId="1076"/>
          <ac:picMkLst>
            <pc:docMk/>
            <pc:sldMk cId="2980339750" sldId="483"/>
            <ac:picMk id="124930" creationId="{4D14D455-D33F-4B96-A70E-B14239C778BA}"/>
          </ac:picMkLst>
        </pc:picChg>
      </pc:sldChg>
      <pc:sldChg chg="modSp add mod modTransition">
        <pc:chgData name="Sharon Kerr-Phillips" userId="fc51da7c74c9f04f" providerId="LiveId" clId="{113A4673-569D-4A5F-9F61-159034F8880E}" dt="2020-12-05T02:09:24.475" v="4176"/>
        <pc:sldMkLst>
          <pc:docMk/>
          <pc:sldMk cId="723911000" sldId="484"/>
        </pc:sldMkLst>
        <pc:spChg chg="mod">
          <ac:chgData name="Sharon Kerr-Phillips" userId="fc51da7c74c9f04f" providerId="LiveId" clId="{113A4673-569D-4A5F-9F61-159034F8880E}" dt="2020-12-04T12:43:40.765" v="3737" actId="26606"/>
          <ac:spMkLst>
            <pc:docMk/>
            <pc:sldMk cId="723911000" sldId="484"/>
            <ac:spMk id="2" creationId="{019A2CDC-5712-408E-A3B4-4850A0DE8D73}"/>
          </ac:spMkLst>
        </pc:spChg>
        <pc:picChg chg="mod">
          <ac:chgData name="Sharon Kerr-Phillips" userId="fc51da7c74c9f04f" providerId="LiveId" clId="{113A4673-569D-4A5F-9F61-159034F8880E}" dt="2020-12-04T12:43:40.765" v="3737" actId="26606"/>
          <ac:picMkLst>
            <pc:docMk/>
            <pc:sldMk cId="723911000" sldId="484"/>
            <ac:picMk id="124930" creationId="{4D14D455-D33F-4B96-A70E-B14239C778BA}"/>
          </ac:picMkLst>
        </pc:picChg>
      </pc:sldChg>
      <pc:sldChg chg="addSp delSp modSp new mod modTransition setBg delDesignElem">
        <pc:chgData name="Sharon Kerr-Phillips" userId="fc51da7c74c9f04f" providerId="LiveId" clId="{113A4673-569D-4A5F-9F61-159034F8880E}" dt="2020-12-05T02:09:24.475" v="4176"/>
        <pc:sldMkLst>
          <pc:docMk/>
          <pc:sldMk cId="271785619" sldId="485"/>
        </pc:sldMkLst>
        <pc:spChg chg="del mod">
          <ac:chgData name="Sharon Kerr-Phillips" userId="fc51da7c74c9f04f" providerId="LiveId" clId="{113A4673-569D-4A5F-9F61-159034F8880E}" dt="2020-12-05T01:40:09.852" v="4044" actId="478"/>
          <ac:spMkLst>
            <pc:docMk/>
            <pc:sldMk cId="271785619" sldId="485"/>
            <ac:spMk id="2" creationId="{404C27B9-8B40-4306-B010-901D0AC5B4C4}"/>
          </ac:spMkLst>
        </pc:spChg>
        <pc:spChg chg="add del mod">
          <ac:chgData name="Sharon Kerr-Phillips" userId="fc51da7c74c9f04f" providerId="LiveId" clId="{113A4673-569D-4A5F-9F61-159034F8880E}" dt="2020-12-04T12:30:46.670" v="3502" actId="26606"/>
          <ac:spMkLst>
            <pc:docMk/>
            <pc:sldMk cId="271785619" sldId="485"/>
            <ac:spMk id="3" creationId="{7BDC10A9-C0F9-4439-BA6D-DB5A2F99FE9C}"/>
          </ac:spMkLst>
        </pc:spChg>
        <pc:spChg chg="add del mod">
          <ac:chgData name="Sharon Kerr-Phillips" userId="fc51da7c74c9f04f" providerId="LiveId" clId="{113A4673-569D-4A5F-9F61-159034F8880E}" dt="2020-12-04T12:30:46.670" v="3502" actId="26606"/>
          <ac:spMkLst>
            <pc:docMk/>
            <pc:sldMk cId="271785619" sldId="485"/>
            <ac:spMk id="4" creationId="{422417FE-0E24-48F1-A102-1B10CAFB2D59}"/>
          </ac:spMkLst>
        </pc:spChg>
        <pc:spChg chg="add mod">
          <ac:chgData name="Sharon Kerr-Phillips" userId="fc51da7c74c9f04f" providerId="LiveId" clId="{113A4673-569D-4A5F-9F61-159034F8880E}" dt="2020-12-05T01:44:56.781" v="4125" actId="20577"/>
          <ac:spMkLst>
            <pc:docMk/>
            <pc:sldMk cId="271785619" sldId="485"/>
            <ac:spMk id="6" creationId="{5B335C7F-21DE-432A-9584-E08E96CA7B28}"/>
          </ac:spMkLst>
        </pc:spChg>
        <pc:spChg chg="add del">
          <ac:chgData name="Sharon Kerr-Phillips" userId="fc51da7c74c9f04f" providerId="LiveId" clId="{113A4673-569D-4A5F-9F61-159034F8880E}" dt="2020-12-04T12:30:46.658" v="3501" actId="26606"/>
          <ac:spMkLst>
            <pc:docMk/>
            <pc:sldMk cId="271785619" sldId="485"/>
            <ac:spMk id="9" creationId="{36DD9A1B-23F2-4443-B0D4-00FF72D272EF}"/>
          </ac:spMkLst>
        </pc:spChg>
        <pc:spChg chg="add del">
          <ac:chgData name="Sharon Kerr-Phillips" userId="fc51da7c74c9f04f" providerId="LiveId" clId="{113A4673-569D-4A5F-9F61-159034F8880E}" dt="2020-12-04T12:30:46.658" v="3501" actId="26606"/>
          <ac:spMkLst>
            <pc:docMk/>
            <pc:sldMk cId="271785619" sldId="485"/>
            <ac:spMk id="11" creationId="{C5A69CBB-DA63-440A-B853-88D42A6FE404}"/>
          </ac:spMkLst>
        </pc:spChg>
        <pc:spChg chg="add del">
          <ac:chgData name="Sharon Kerr-Phillips" userId="fc51da7c74c9f04f" providerId="LiveId" clId="{113A4673-569D-4A5F-9F61-159034F8880E}" dt="2020-12-04T12:32:20.389" v="3575"/>
          <ac:spMkLst>
            <pc:docMk/>
            <pc:sldMk cId="271785619" sldId="485"/>
            <ac:spMk id="17" creationId="{C7FAE6E8-1D9E-4905-AAFE-978D331822BA}"/>
          </ac:spMkLst>
        </pc:spChg>
        <pc:grpChg chg="add del">
          <ac:chgData name="Sharon Kerr-Phillips" userId="fc51da7c74c9f04f" providerId="LiveId" clId="{113A4673-569D-4A5F-9F61-159034F8880E}" dt="2020-12-04T12:30:46.658" v="3501" actId="26606"/>
          <ac:grpSpMkLst>
            <pc:docMk/>
            <pc:sldMk cId="271785619" sldId="485"/>
            <ac:grpSpMk id="13" creationId="{51579200-569C-441E-840B-B8541A0177A0}"/>
          </ac:grpSpMkLst>
        </pc:grpChg>
        <pc:grpChg chg="add del">
          <ac:chgData name="Sharon Kerr-Phillips" userId="fc51da7c74c9f04f" providerId="LiveId" clId="{113A4673-569D-4A5F-9F61-159034F8880E}" dt="2020-12-04T12:32:20.389" v="3575"/>
          <ac:grpSpMkLst>
            <pc:docMk/>
            <pc:sldMk cId="271785619" sldId="485"/>
            <ac:grpSpMk id="18" creationId="{5F9D1CBF-A219-4C01-85A0-9DF6151EE270}"/>
          </ac:grpSpMkLst>
        </pc:grpChg>
      </pc:sldChg>
      <pc:sldChg chg="new del">
        <pc:chgData name="Sharon Kerr-Phillips" userId="fc51da7c74c9f04f" providerId="LiveId" clId="{113A4673-569D-4A5F-9F61-159034F8880E}" dt="2020-12-04T12:23:36.845" v="3320" actId="680"/>
        <pc:sldMkLst>
          <pc:docMk/>
          <pc:sldMk cId="2284219923" sldId="486"/>
        </pc:sldMkLst>
      </pc:sldChg>
      <pc:sldChg chg="addSp delSp modSp new mod setBg delDesignElem">
        <pc:chgData name="Sharon Kerr-Phillips" userId="fc51da7c74c9f04f" providerId="LiveId" clId="{113A4673-569D-4A5F-9F61-159034F8880E}" dt="2020-12-11T04:36:11.140" v="4227"/>
        <pc:sldMkLst>
          <pc:docMk/>
          <pc:sldMk cId="3508082332" sldId="486"/>
        </pc:sldMkLst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3508082332" sldId="486"/>
            <ac:spMk id="71" creationId="{0D1D8088-559A-46A5-A801-CDF0B9476BED}"/>
          </ac:spMkLst>
        </pc:spChg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3508082332" sldId="486"/>
            <ac:spMk id="77" creationId="{3776B14B-F2F4-4825-8DA8-8C7A0F2B3960}"/>
          </ac:spMkLst>
        </pc:spChg>
        <pc:grpChg chg="add del">
          <ac:chgData name="Sharon Kerr-Phillips" userId="fc51da7c74c9f04f" providerId="LiveId" clId="{113A4673-569D-4A5F-9F61-159034F8880E}" dt="2020-12-11T04:36:11.140" v="4227"/>
          <ac:grpSpMkLst>
            <pc:docMk/>
            <pc:sldMk cId="3508082332" sldId="486"/>
            <ac:grpSpMk id="73" creationId="{83E2E96F-17F7-4C8C-BDF1-6BB90A0C1D7F}"/>
          </ac:grpSpMkLst>
        </pc:grpChg>
        <pc:picChg chg="add mod">
          <ac:chgData name="Sharon Kerr-Phillips" userId="fc51da7c74c9f04f" providerId="LiveId" clId="{113A4673-569D-4A5F-9F61-159034F8880E}" dt="2020-12-11T04:27:05.518" v="4200" actId="1076"/>
          <ac:picMkLst>
            <pc:docMk/>
            <pc:sldMk cId="3508082332" sldId="486"/>
            <ac:picMk id="1026" creationId="{37812AA9-4D8A-463B-BEDF-83FCC25F4B78}"/>
          </ac:picMkLst>
        </pc:picChg>
      </pc:sldChg>
      <pc:sldChg chg="addSp delSp modSp new mod setBg delDesignElem">
        <pc:chgData name="Sharon Kerr-Phillips" userId="fc51da7c74c9f04f" providerId="LiveId" clId="{113A4673-569D-4A5F-9F61-159034F8880E}" dt="2020-12-11T04:36:11.140" v="4227"/>
        <pc:sldMkLst>
          <pc:docMk/>
          <pc:sldMk cId="3137653507" sldId="487"/>
        </pc:sldMkLst>
        <pc:spChg chg="add del">
          <ac:chgData name="Sharon Kerr-Phillips" userId="fc51da7c74c9f04f" providerId="LiveId" clId="{113A4673-569D-4A5F-9F61-159034F8880E}" dt="2020-12-11T04:27:42.718" v="4203" actId="478"/>
          <ac:spMkLst>
            <pc:docMk/>
            <pc:sldMk cId="3137653507" sldId="487"/>
            <ac:spMk id="3" creationId="{ED198BD6-197A-4743-87F3-25D46DD53667}"/>
          </ac:spMkLst>
        </pc:spChg>
        <pc:spChg chg="add del">
          <ac:chgData name="Sharon Kerr-Phillips" userId="fc51da7c74c9f04f" providerId="LiveId" clId="{113A4673-569D-4A5F-9F61-159034F8880E}" dt="2020-12-11T04:35:55.742" v="4220" actId="26606"/>
          <ac:spMkLst>
            <pc:docMk/>
            <pc:sldMk cId="3137653507" sldId="487"/>
            <ac:spMk id="71" creationId="{0D1D8088-559A-46A5-A801-CDF0B9476BED}"/>
          </ac:spMkLst>
        </pc:spChg>
        <pc:spChg chg="add del">
          <ac:chgData name="Sharon Kerr-Phillips" userId="fc51da7c74c9f04f" providerId="LiveId" clId="{113A4673-569D-4A5F-9F61-159034F8880E}" dt="2020-12-11T04:35:55.742" v="4220" actId="26606"/>
          <ac:spMkLst>
            <pc:docMk/>
            <pc:sldMk cId="3137653507" sldId="487"/>
            <ac:spMk id="77" creationId="{3776B14B-F2F4-4825-8DA8-8C7A0F2B3960}"/>
          </ac:spMkLst>
        </pc:spChg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3137653507" sldId="487"/>
            <ac:spMk id="135" creationId="{B670DBD5-770C-4383-9F54-5B86E86BD5BB}"/>
          </ac:spMkLst>
        </pc:spChg>
        <pc:grpChg chg="add del">
          <ac:chgData name="Sharon Kerr-Phillips" userId="fc51da7c74c9f04f" providerId="LiveId" clId="{113A4673-569D-4A5F-9F61-159034F8880E}" dt="2020-12-11T04:35:55.742" v="4220" actId="26606"/>
          <ac:grpSpMkLst>
            <pc:docMk/>
            <pc:sldMk cId="3137653507" sldId="487"/>
            <ac:grpSpMk id="73" creationId="{83E2E96F-17F7-4C8C-BDF1-6BB90A0C1D7F}"/>
          </ac:grpSpMkLst>
        </pc:grpChg>
        <pc:picChg chg="add mod">
          <ac:chgData name="Sharon Kerr-Phillips" userId="fc51da7c74c9f04f" providerId="LiveId" clId="{113A4673-569D-4A5F-9F61-159034F8880E}" dt="2020-12-11T04:35:55.742" v="4220" actId="26606"/>
          <ac:picMkLst>
            <pc:docMk/>
            <pc:sldMk cId="3137653507" sldId="487"/>
            <ac:picMk id="2050" creationId="{815D76FA-49F2-4228-868F-BAE40D4C1BB1}"/>
          </ac:picMkLst>
        </pc:picChg>
      </pc:sldChg>
      <pc:sldChg chg="addSp delSp modSp new mod setBg delDesignElem">
        <pc:chgData name="Sharon Kerr-Phillips" userId="fc51da7c74c9f04f" providerId="LiveId" clId="{113A4673-569D-4A5F-9F61-159034F8880E}" dt="2020-12-11T04:36:11.140" v="4227"/>
        <pc:sldMkLst>
          <pc:docMk/>
          <pc:sldMk cId="4062752695" sldId="488"/>
        </pc:sldMkLst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4062752695" sldId="488"/>
            <ac:spMk id="71" creationId="{B670DBD5-770C-4383-9F54-5B86E86BD5BB}"/>
          </ac:spMkLst>
        </pc:spChg>
        <pc:picChg chg="add mod">
          <ac:chgData name="Sharon Kerr-Phillips" userId="fc51da7c74c9f04f" providerId="LiveId" clId="{113A4673-569D-4A5F-9F61-159034F8880E}" dt="2020-12-11T04:35:42.278" v="4219" actId="26606"/>
          <ac:picMkLst>
            <pc:docMk/>
            <pc:sldMk cId="4062752695" sldId="488"/>
            <ac:picMk id="3074" creationId="{3350251D-C0BF-43B6-8326-24A44755B559}"/>
          </ac:picMkLst>
        </pc:picChg>
      </pc:sldChg>
      <pc:sldChg chg="addSp delSp modSp new mod setBg delDesignElem">
        <pc:chgData name="Sharon Kerr-Phillips" userId="fc51da7c74c9f04f" providerId="LiveId" clId="{113A4673-569D-4A5F-9F61-159034F8880E}" dt="2020-12-11T04:36:11.140" v="4227"/>
        <pc:sldMkLst>
          <pc:docMk/>
          <pc:sldMk cId="4037749836" sldId="489"/>
        </pc:sldMkLst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4037749836" sldId="489"/>
            <ac:spMk id="7" creationId="{B670DBD5-770C-4383-9F54-5B86E86BD5BB}"/>
          </ac:spMkLst>
        </pc:spChg>
        <pc:picChg chg="add mod">
          <ac:chgData name="Sharon Kerr-Phillips" userId="fc51da7c74c9f04f" providerId="LiveId" clId="{113A4673-569D-4A5F-9F61-159034F8880E}" dt="2020-12-11T04:35:32.021" v="4218" actId="26606"/>
          <ac:picMkLst>
            <pc:docMk/>
            <pc:sldMk cId="4037749836" sldId="489"/>
            <ac:picMk id="2" creationId="{E1629B2F-7404-4DEF-BDD7-A70E835B4756}"/>
          </ac:picMkLst>
        </pc:picChg>
      </pc:sldChg>
      <pc:sldChg chg="addSp delSp modSp new mod setBg delDesignElem">
        <pc:chgData name="Sharon Kerr-Phillips" userId="fc51da7c74c9f04f" providerId="LiveId" clId="{113A4673-569D-4A5F-9F61-159034F8880E}" dt="2020-12-11T04:36:11.140" v="4227"/>
        <pc:sldMkLst>
          <pc:docMk/>
          <pc:sldMk cId="1390662319" sldId="490"/>
        </pc:sldMkLst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1390662319" sldId="490"/>
            <ac:spMk id="71" creationId="{B670DBD5-770C-4383-9F54-5B86E86BD5BB}"/>
          </ac:spMkLst>
        </pc:spChg>
        <pc:picChg chg="add mod">
          <ac:chgData name="Sharon Kerr-Phillips" userId="fc51da7c74c9f04f" providerId="LiveId" clId="{113A4673-569D-4A5F-9F61-159034F8880E}" dt="2020-12-11T04:31:10.572" v="4214" actId="26606"/>
          <ac:picMkLst>
            <pc:docMk/>
            <pc:sldMk cId="1390662319" sldId="490"/>
            <ac:picMk id="4098" creationId="{89385AEA-E0F1-444E-942A-68FEA096961C}"/>
          </ac:picMkLst>
        </pc:picChg>
      </pc:sldChg>
      <pc:sldChg chg="addSp delSp modSp new mod setBg delDesignElem">
        <pc:chgData name="Sharon Kerr-Phillips" userId="fc51da7c74c9f04f" providerId="LiveId" clId="{113A4673-569D-4A5F-9F61-159034F8880E}" dt="2020-12-11T04:36:11.140" v="4227"/>
        <pc:sldMkLst>
          <pc:docMk/>
          <pc:sldMk cId="2742156513" sldId="491"/>
        </pc:sldMkLst>
        <pc:spChg chg="add del">
          <ac:chgData name="Sharon Kerr-Phillips" userId="fc51da7c74c9f04f" providerId="LiveId" clId="{113A4673-569D-4A5F-9F61-159034F8880E}" dt="2020-12-11T04:36:11.140" v="4227"/>
          <ac:spMkLst>
            <pc:docMk/>
            <pc:sldMk cId="2742156513" sldId="491"/>
            <ac:spMk id="71" creationId="{B670DBD5-770C-4383-9F54-5B86E86BD5BB}"/>
          </ac:spMkLst>
        </pc:spChg>
        <pc:picChg chg="add mod">
          <ac:chgData name="Sharon Kerr-Phillips" userId="fc51da7c74c9f04f" providerId="LiveId" clId="{113A4673-569D-4A5F-9F61-159034F8880E}" dt="2020-12-11T04:35:20.520" v="4217" actId="26606"/>
          <ac:picMkLst>
            <pc:docMk/>
            <pc:sldMk cId="2742156513" sldId="491"/>
            <ac:picMk id="5122" creationId="{5D5FEC3C-3AC7-4FFA-AED7-34207FCD7C70}"/>
          </ac:picMkLst>
        </pc:picChg>
      </pc:sldChg>
      <pc:sldChg chg="addSp delSp modSp new mod">
        <pc:chgData name="Sharon Kerr-Phillips" userId="fc51da7c74c9f04f" providerId="LiveId" clId="{113A4673-569D-4A5F-9F61-159034F8880E}" dt="2020-12-12T23:13:55.761" v="4237"/>
        <pc:sldMkLst>
          <pc:docMk/>
          <pc:sldMk cId="3408568857" sldId="492"/>
        </pc:sldMkLst>
        <pc:spChg chg="del">
          <ac:chgData name="Sharon Kerr-Phillips" userId="fc51da7c74c9f04f" providerId="LiveId" clId="{113A4673-569D-4A5F-9F61-159034F8880E}" dt="2020-12-12T23:13:44.858" v="4233" actId="478"/>
          <ac:spMkLst>
            <pc:docMk/>
            <pc:sldMk cId="3408568857" sldId="492"/>
            <ac:spMk id="2" creationId="{9F50EAB5-39BA-477F-ACD4-512CA15F57C6}"/>
          </ac:spMkLst>
        </pc:spChg>
        <pc:spChg chg="del">
          <ac:chgData name="Sharon Kerr-Phillips" userId="fc51da7c74c9f04f" providerId="LiveId" clId="{113A4673-569D-4A5F-9F61-159034F8880E}" dt="2020-12-12T23:13:37.343" v="4232"/>
          <ac:spMkLst>
            <pc:docMk/>
            <pc:sldMk cId="3408568857" sldId="492"/>
            <ac:spMk id="3" creationId="{98ACD232-FDA4-4007-A8D9-5EE60A4F0E57}"/>
          </ac:spMkLst>
        </pc:spChg>
        <pc:spChg chg="del">
          <ac:chgData name="Sharon Kerr-Phillips" userId="fc51da7c74c9f04f" providerId="LiveId" clId="{113A4673-569D-4A5F-9F61-159034F8880E}" dt="2020-12-12T23:13:47.408" v="4234" actId="478"/>
          <ac:spMkLst>
            <pc:docMk/>
            <pc:sldMk cId="3408568857" sldId="492"/>
            <ac:spMk id="4" creationId="{F9DC9DC0-8AFB-4E49-9B02-856B41BE4C9B}"/>
          </ac:spMkLst>
        </pc:spChg>
        <pc:spChg chg="add del mod">
          <ac:chgData name="Sharon Kerr-Phillips" userId="fc51da7c74c9f04f" providerId="LiveId" clId="{113A4673-569D-4A5F-9F61-159034F8880E}" dt="2020-12-12T23:13:53.722" v="4236" actId="478"/>
          <ac:spMkLst>
            <pc:docMk/>
            <pc:sldMk cId="3408568857" sldId="492"/>
            <ac:spMk id="8" creationId="{F2E00E96-9916-4A33-86B8-D2EC327F5EFD}"/>
          </ac:spMkLst>
        </pc:spChg>
        <pc:picChg chg="add del mod">
          <ac:chgData name="Sharon Kerr-Phillips" userId="fc51da7c74c9f04f" providerId="LiveId" clId="{113A4673-569D-4A5F-9F61-159034F8880E}" dt="2020-12-12T23:13:50.476" v="4235" actId="478"/>
          <ac:picMkLst>
            <pc:docMk/>
            <pc:sldMk cId="3408568857" sldId="492"/>
            <ac:picMk id="6" creationId="{0203888B-3A60-427C-9854-FEFA69A7C8AD}"/>
          </ac:picMkLst>
        </pc:picChg>
        <pc:picChg chg="add mod">
          <ac:chgData name="Sharon Kerr-Phillips" userId="fc51da7c74c9f04f" providerId="LiveId" clId="{113A4673-569D-4A5F-9F61-159034F8880E}" dt="2020-12-12T23:13:55.761" v="4237"/>
          <ac:picMkLst>
            <pc:docMk/>
            <pc:sldMk cId="3408568857" sldId="492"/>
            <ac:picMk id="10" creationId="{51C1455B-EC64-405B-926A-3E65E3A8BBC0}"/>
          </ac:picMkLst>
        </pc:picChg>
      </pc:sldChg>
      <pc:sldMasterChg chg="modTransition modSldLayout">
        <pc:chgData name="Sharon Kerr-Phillips" userId="fc51da7c74c9f04f" providerId="LiveId" clId="{113A4673-569D-4A5F-9F61-159034F8880E}" dt="2020-12-05T02:09:24.475" v="4176"/>
        <pc:sldMasterMkLst>
          <pc:docMk/>
          <pc:sldMasterMk cId="601146591" sldId="2147483672"/>
        </pc:sldMasterMkLst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3030885238" sldId="2147483673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3147824575" sldId="2147483674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2514724829" sldId="2147483675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3224609067" sldId="2147483676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1515248125" sldId="2147483677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3642551015" sldId="2147483678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1054546609" sldId="2147483679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4101408618" sldId="2147483680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3659974686" sldId="2147483681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2982367062" sldId="2147483682"/>
          </pc:sldLayoutMkLst>
        </pc:sldLayoutChg>
        <pc:sldLayoutChg chg="modTransition">
          <pc:chgData name="Sharon Kerr-Phillips" userId="fc51da7c74c9f04f" providerId="LiveId" clId="{113A4673-569D-4A5F-9F61-159034F8880E}" dt="2020-12-05T02:09:24.475" v="4176"/>
          <pc:sldLayoutMkLst>
            <pc:docMk/>
            <pc:sldMasterMk cId="601146591" sldId="2147483672"/>
            <pc:sldLayoutMk cId="1587320503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2314B-AC52-4E43-A6A9-74FDB8D9894C}" type="datetimeFigureOut">
              <a:rPr lang="en-NZ" smtClean="0"/>
              <a:t>22/05/2021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8357A-A54B-486F-B4DC-7D2F38D3124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260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1259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37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25773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59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18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61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5603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65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20385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81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1655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122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3015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145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32943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180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60887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8357A-A54B-486F-B4DC-7D2F38D31242}" type="slidenum">
              <a:rPr lang="en-NZ" smtClean="0"/>
              <a:t>181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6854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3088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4782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472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46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1524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255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454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140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997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8236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8732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9C2E-680A-4D26-80F6-870A29C72EB3}" type="datetimeFigureOut">
              <a:rPr lang="en-NZ" smtClean="0"/>
              <a:pPr/>
              <a:t>22/05/2021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EB4A0-89A7-48E4-AE15-8979DBB05DEE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01146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9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9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9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9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9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9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9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9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9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9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9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9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9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9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9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9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9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9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9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9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9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9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9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9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9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9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9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9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9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9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9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9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9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9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9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9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9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9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9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9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9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9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9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9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9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9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9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9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9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9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9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9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9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9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9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9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9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9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9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9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9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9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9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9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9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9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9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9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9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9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9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9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9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9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9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9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9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9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9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9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9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9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9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9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9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9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9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9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9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9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335C7F-21DE-432A-9584-E08E96CA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457200"/>
            <a:ext cx="6750472" cy="2755776"/>
          </a:xfrm>
        </p:spPr>
        <p:txBody>
          <a:bodyPr>
            <a:normAutofit/>
          </a:bodyPr>
          <a:lstStyle/>
          <a:p>
            <a:pPr algn="ctr"/>
            <a:r>
              <a:rPr lang="en-NZ" b="1" dirty="0"/>
              <a:t>Kingsley Peter Moody </a:t>
            </a:r>
            <a:br>
              <a:rPr lang="en-NZ" b="1" dirty="0"/>
            </a:br>
            <a:br>
              <a:rPr lang="en-NZ" b="1" dirty="0"/>
            </a:br>
            <a:r>
              <a:rPr lang="en-NZ" b="1" dirty="0"/>
              <a:t>22</a:t>
            </a:r>
            <a:r>
              <a:rPr lang="en-NZ" b="1" baseline="30000" dirty="0"/>
              <a:t>nd</a:t>
            </a:r>
            <a:r>
              <a:rPr lang="en-NZ" b="1" dirty="0"/>
              <a:t> February 1952</a:t>
            </a:r>
            <a:br>
              <a:rPr lang="en-NZ" b="1" dirty="0"/>
            </a:br>
            <a:r>
              <a:rPr lang="en-NZ" b="1" dirty="0"/>
              <a:t> – 19</a:t>
            </a:r>
            <a:r>
              <a:rPr lang="en-NZ" b="1" baseline="30000" dirty="0"/>
              <a:t>th</a:t>
            </a:r>
            <a:r>
              <a:rPr lang="en-NZ" b="1" dirty="0"/>
              <a:t> November 2020</a:t>
            </a:r>
          </a:p>
        </p:txBody>
      </p:sp>
    </p:spTree>
    <p:extLst>
      <p:ext uri="{BB962C8B-B14F-4D97-AF65-F5344CB8AC3E}">
        <p14:creationId xmlns:p14="http://schemas.microsoft.com/office/powerpoint/2010/main" val="2717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A2CDC-5712-408E-A3B4-4850A0DE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Jane Atkinson and Kingsley Moody</a:t>
            </a:r>
          </a:p>
        </p:txBody>
      </p:sp>
      <p:pic>
        <p:nvPicPr>
          <p:cNvPr id="124930" name="Picture 2">
            <a:extLst>
              <a:ext uri="{FF2B5EF4-FFF2-40B4-BE49-F238E27FC236}">
                <a16:creationId xmlns:a16="http://schemas.microsoft.com/office/drawing/2014/main" id="{4D14D455-D33F-4B96-A70E-B14239C778B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5" b="1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911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Katrina and Kingsley, </a:t>
            </a:r>
            <a:br>
              <a:rPr lang="en-US" sz="2000"/>
            </a:br>
            <a:r>
              <a:rPr lang="en-US" sz="2000"/>
              <a:t>a powerful duo</a:t>
            </a:r>
          </a:p>
        </p:txBody>
      </p:sp>
      <p:pic>
        <p:nvPicPr>
          <p:cNvPr id="5" name="Picture Placeholder 4" descr="18 with Katrina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Toastmasters Washington Convention – what a blast!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AADEEE-D449-46E1-A857-DD5FA73F9C3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9" r="1" b="10600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A1044DD-0150-4A23-9F61-A70B3AE2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Times with Naomi are always fun!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2E6766-C1D4-4AA1-BA6D-16152DF4927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0" r="1" b="32734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..and on my left</a:t>
            </a:r>
          </a:p>
        </p:txBody>
      </p:sp>
      <p:pic>
        <p:nvPicPr>
          <p:cNvPr id="5" name="Picture Placeholder 4" descr="1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2600" r="1" b="185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Forever giving recognition</a:t>
            </a:r>
          </a:p>
        </p:txBody>
      </p:sp>
      <p:pic>
        <p:nvPicPr>
          <p:cNvPr id="5" name="Picture Placeholder 4" descr="3 Sunnynook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0599" r="1" b="10600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Auckland Advanced Toastmasters </a:t>
            </a:r>
            <a:br>
              <a:rPr lang="en-US" sz="2000"/>
            </a:br>
            <a:r>
              <a:rPr lang="en-US" sz="2000"/>
              <a:t>Charter Luncheon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71E55B4-DEEF-4E7C-BA48-6933948F00A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 r="1" b="15027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A moment in time – </a:t>
            </a:r>
            <a:br>
              <a:rPr lang="en-US" sz="2000"/>
            </a:br>
            <a:r>
              <a:rPr lang="en-US" sz="2000"/>
              <a:t>Review Toastmasters</a:t>
            </a:r>
          </a:p>
        </p:txBody>
      </p:sp>
      <p:pic>
        <p:nvPicPr>
          <p:cNvPr id="5" name="Picture Placeholder 4" descr="4 relaxing at hom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9099" r="1" b="12100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Happy and smiling as ever</a:t>
            </a:r>
          </a:p>
        </p:txBody>
      </p:sp>
      <p:pic>
        <p:nvPicPr>
          <p:cNvPr id="5" name="Picture Placeholder 4" descr="6 smiley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2365" r="1" b="18834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 Our District 112 Legend</a:t>
            </a:r>
          </a:p>
        </p:txBody>
      </p:sp>
      <p:pic>
        <p:nvPicPr>
          <p:cNvPr id="5" name="Picture Placeholder 4" descr="7 District 112 Conferenc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Toastmasters lit a fire in me (WOD) </a:t>
            </a:r>
            <a:r>
              <a:rPr lang="en-US" sz="2800">
                <a:sym typeface="Wingdings" panose="05000000000000000000" pitchFamily="2" charset="2"/>
              </a:rPr>
              <a:t></a:t>
            </a:r>
            <a:endParaRPr lang="en-US" sz="2800"/>
          </a:p>
        </p:txBody>
      </p:sp>
      <p:pic>
        <p:nvPicPr>
          <p:cNvPr id="5" name="Picture Placeholder 4" descr="8 Lit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0599" r="1" b="10600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/>
              <a:t>Review Toastmasters Club meeting event – Summer Shakespeare</a:t>
            </a:r>
          </a:p>
        </p:txBody>
      </p:sp>
      <p:pic>
        <p:nvPicPr>
          <p:cNvPr id="5" name="Picture Placeholder 4" descr="10 Review Toastmasters - Summer Shakespear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0599" r="1" b="10600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You gotta wear shades</a:t>
            </a:r>
          </a:p>
        </p:txBody>
      </p:sp>
      <p:pic>
        <p:nvPicPr>
          <p:cNvPr id="5" name="Picture Placeholder 4" descr="11 you gotta wear shade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0599" r="1" b="10600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Fiona from Ingram Micro Toastmasters Club always made Kingsley smile!</a:t>
            </a:r>
          </a:p>
        </p:txBody>
      </p:sp>
      <p:pic>
        <p:nvPicPr>
          <p:cNvPr id="5" name="Picture Placeholder 4" descr="12 Ingram Micro Toastmasters Club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24956" r="8756"/>
          <a:stretch/>
        </p:blipFill>
        <p:spPr>
          <a:xfrm>
            <a:off x="3082595" y="10"/>
            <a:ext cx="6061405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Jules from </a:t>
            </a:r>
            <a:br>
              <a:rPr lang="en-US" sz="2000"/>
            </a:br>
            <a:r>
              <a:rPr lang="en-US" sz="2000"/>
              <a:t>WNZL Toastmasters Club</a:t>
            </a:r>
          </a:p>
        </p:txBody>
      </p:sp>
      <p:pic>
        <p:nvPicPr>
          <p:cNvPr id="5" name="Picture Placeholder 4" descr="13 WNZL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Those sossies rolls look good!</a:t>
            </a:r>
          </a:p>
        </p:txBody>
      </p:sp>
      <p:pic>
        <p:nvPicPr>
          <p:cNvPr id="5" name="Picture Placeholder 4" descr="14 doing time!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3602" r="1" b="17597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Rose and Kingsley a friendship of over 20 years</a:t>
            </a:r>
          </a:p>
        </p:txBody>
      </p:sp>
      <p:pic>
        <p:nvPicPr>
          <p:cNvPr id="5" name="Picture Placeholder 4" descr="16 over 20 years ago says Ros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Congratulations Felicity!</a:t>
            </a:r>
          </a:p>
        </p:txBody>
      </p:sp>
      <p:pic>
        <p:nvPicPr>
          <p:cNvPr id="7" name="Picture Placeholder 6" descr="19 with Felicity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A moments reflection</a:t>
            </a:r>
          </a:p>
        </p:txBody>
      </p:sp>
      <p:pic>
        <p:nvPicPr>
          <p:cNvPr id="5" name="Picture Placeholder 4" descr="22 river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9833" y="640081"/>
            <a:ext cx="3854106" cy="359276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/>
              <a:t>Seriously, you are not Pathways enrolled?</a:t>
            </a:r>
          </a:p>
        </p:txBody>
      </p:sp>
      <p:pic>
        <p:nvPicPr>
          <p:cNvPr id="5" name="Picture Placeholder 4" descr="21 hand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15564" r="37564" b="-1"/>
          <a:stretch/>
        </p:blipFill>
        <p:spPr>
          <a:xfrm>
            <a:off x="840525" y="1112060"/>
            <a:ext cx="2895947" cy="4633859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Well deserved Dylan!</a:t>
            </a:r>
          </a:p>
        </p:txBody>
      </p:sp>
      <p:pic>
        <p:nvPicPr>
          <p:cNvPr id="5" name="Picture Placeholder 4" descr="20 presenting a priz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The big badge man!!!!</a:t>
            </a:r>
          </a:p>
        </p:txBody>
      </p:sp>
      <p:pic>
        <p:nvPicPr>
          <p:cNvPr id="7" name="Picture Placeholder 6" descr="17 with Murray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64704"/>
          </a:xfrm>
        </p:spPr>
        <p:txBody>
          <a:bodyPr>
            <a:noAutofit/>
          </a:bodyPr>
          <a:lstStyle/>
          <a:p>
            <a:pPr algn="ctr"/>
            <a:r>
              <a:rPr lang="en-NZ" sz="3200" dirty="0"/>
              <a:t>Always standing tall</a:t>
            </a:r>
          </a:p>
        </p:txBody>
      </p:sp>
      <p:pic>
        <p:nvPicPr>
          <p:cNvPr id="5" name="Picture Placeholder 4" descr="23 standing tal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3688" y="1052736"/>
            <a:ext cx="5486400" cy="41148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I think I can just about </a:t>
            </a:r>
            <a:br>
              <a:rPr lang="en-US" sz="2000"/>
            </a:br>
            <a:r>
              <a:rPr lang="en-US" sz="2000"/>
              <a:t>see it......</a:t>
            </a:r>
          </a:p>
        </p:txBody>
      </p:sp>
      <p:pic>
        <p:nvPicPr>
          <p:cNvPr id="5" name="Picture Placeholder 4" descr="29 I think I can see.....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A classic Kingsley pose</a:t>
            </a:r>
          </a:p>
        </p:txBody>
      </p:sp>
      <p:pic>
        <p:nvPicPr>
          <p:cNvPr id="5" name="Picture Placeholder 4" descr="25 the classic Kingsley pos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Some serious thinking!</a:t>
            </a:r>
          </a:p>
        </p:txBody>
      </p:sp>
      <p:pic>
        <p:nvPicPr>
          <p:cNvPr id="5" name="Picture Placeholder 4" descr="27 close to the ocean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8765" r="1" b="12434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The Master at work…</a:t>
            </a:r>
          </a:p>
        </p:txBody>
      </p:sp>
      <p:pic>
        <p:nvPicPr>
          <p:cNvPr id="5" name="Picture Placeholder 4" descr="30 a certificate for Kingsley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17855" r="15856"/>
          <a:stretch/>
        </p:blipFill>
        <p:spPr>
          <a:xfrm>
            <a:off x="3082595" y="10"/>
            <a:ext cx="6061405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Working those lights…</a:t>
            </a:r>
          </a:p>
        </p:txBody>
      </p:sp>
      <p:pic>
        <p:nvPicPr>
          <p:cNvPr id="5" name="Picture Placeholder 4" descr="31 Timekeeper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14381" r="14381"/>
          <a:stretch/>
        </p:blipFill>
        <p:spPr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Loyal to the end at Sunnynook Toastmasters Club</a:t>
            </a:r>
          </a:p>
        </p:txBody>
      </p:sp>
      <p:pic>
        <p:nvPicPr>
          <p:cNvPr id="5" name="Picture Placeholder 4" descr="32 with Sunnynook Toastmasters member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4861" r="1" b="6338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  <a:t>Embracing nature at West Harbour Toastmasters Club</a:t>
            </a:r>
          </a:p>
        </p:txBody>
      </p:sp>
      <p:pic>
        <p:nvPicPr>
          <p:cNvPr id="5" name="Picture Placeholder 4" descr="34 at West Harbour Toastmaster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2278" r="2" b="20023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36712"/>
          </a:xfrm>
        </p:spPr>
        <p:txBody>
          <a:bodyPr>
            <a:normAutofit/>
          </a:bodyPr>
          <a:lstStyle/>
          <a:p>
            <a:pPr algn="ctr"/>
            <a:r>
              <a:rPr lang="en-NZ" sz="3200" dirty="0"/>
              <a:t>Review Toastmasters </a:t>
            </a:r>
            <a:br>
              <a:rPr lang="en-NZ" sz="3200" dirty="0"/>
            </a:br>
            <a:r>
              <a:rPr lang="en-NZ" sz="3200" dirty="0"/>
              <a:t>Charter function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8693AE6-6B85-4FCD-8128-4675BAC1D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Is that really possible?</a:t>
            </a:r>
          </a:p>
        </p:txBody>
      </p:sp>
      <p:pic>
        <p:nvPicPr>
          <p:cNvPr id="5" name="Picture Placeholder 4" descr="15 Contemplating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2" b="32300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  <a:t>Dinner with friends = </a:t>
            </a:r>
            <a:b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  <a:t>Review Toastmasters</a:t>
            </a:r>
          </a:p>
        </p:txBody>
      </p:sp>
      <p:pic>
        <p:nvPicPr>
          <p:cNvPr id="5" name="Picture Placeholder 4" descr="37 dinner with friend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8649" r="2" b="23651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dirty="0">
                <a:solidFill>
                  <a:srgbClr val="FFFFFF"/>
                </a:solidFill>
              </a:rPr>
              <a:t>That Pathways booklet </a:t>
            </a:r>
            <a:br>
              <a:rPr lang="en-US" sz="4500" dirty="0">
                <a:solidFill>
                  <a:srgbClr val="FFFFFF"/>
                </a:solidFill>
              </a:rPr>
            </a:br>
            <a:r>
              <a:rPr lang="en-US" sz="4500" dirty="0">
                <a:solidFill>
                  <a:srgbClr val="FFFFFF"/>
                </a:solidFill>
              </a:rPr>
              <a:t>always to hand! </a:t>
            </a:r>
            <a:br>
              <a:rPr lang="en-US" sz="4500" dirty="0">
                <a:solidFill>
                  <a:srgbClr val="FFFFFF"/>
                </a:solidFill>
              </a:rPr>
            </a:br>
            <a:r>
              <a:rPr lang="en-US" sz="4500" dirty="0">
                <a:solidFill>
                  <a:srgbClr val="FFFFFF"/>
                </a:solidFill>
              </a:rPr>
              <a:t>(Thanks Alun)</a:t>
            </a:r>
          </a:p>
        </p:txBody>
      </p:sp>
      <p:pic>
        <p:nvPicPr>
          <p:cNvPr id="5" name="Picture Placeholder 4" descr="38 reading Pathways guid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/>
          <a:stretch/>
        </p:blipFill>
        <p:spPr>
          <a:xfrm>
            <a:off x="-20085" y="-26623"/>
            <a:ext cx="9143999" cy="6857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Forever eloquent</a:t>
            </a:r>
          </a:p>
        </p:txBody>
      </p:sp>
      <p:pic>
        <p:nvPicPr>
          <p:cNvPr id="5" name="Picture Placeholder 4" descr="45 giving a speech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2529" r="2" b="19771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Lost in thought</a:t>
            </a:r>
          </a:p>
        </p:txBody>
      </p:sp>
      <p:pic>
        <p:nvPicPr>
          <p:cNvPr id="5" name="Picture Placeholder 4" descr="39 looking pensive.jpg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/>
          <a:srcRect t="2005" r="1" b="19194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I reckon I know the answer </a:t>
            </a:r>
            <a:br>
              <a:rPr lang="en-US" sz="2000"/>
            </a:br>
            <a:r>
              <a:rPr lang="en-US" sz="2000"/>
              <a:t>to this one!</a:t>
            </a:r>
          </a:p>
        </p:txBody>
      </p:sp>
      <p:pic>
        <p:nvPicPr>
          <p:cNvPr id="5" name="Picture Placeholder 4" descr="40 I reckon I know the answer!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0598" r="1" b="10601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640080"/>
            <a:ext cx="2064265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>
                <a:solidFill>
                  <a:srgbClr val="262626"/>
                </a:solidFill>
              </a:rPr>
              <a:t>Two past DG’s in </a:t>
            </a:r>
            <a:br>
              <a:rPr lang="en-US" sz="2400">
                <a:solidFill>
                  <a:srgbClr val="262626"/>
                </a:solidFill>
              </a:rPr>
            </a:br>
            <a:r>
              <a:rPr lang="en-US" sz="2400">
                <a:solidFill>
                  <a:srgbClr val="262626"/>
                </a:solidFill>
              </a:rPr>
              <a:t>Franklin Street</a:t>
            </a:r>
          </a:p>
        </p:txBody>
      </p:sp>
      <p:pic>
        <p:nvPicPr>
          <p:cNvPr id="5" name="Picture Placeholder 4" descr="41 Christmas light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9833" y="640081"/>
            <a:ext cx="3854106" cy="359276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/>
              <a:t>Showing you how… </a:t>
            </a:r>
            <a:br>
              <a:rPr lang="en-US" sz="5600"/>
            </a:br>
            <a:r>
              <a:rPr lang="en-US" sz="5600"/>
              <a:t>every step of the way…</a:t>
            </a:r>
          </a:p>
        </p:txBody>
      </p:sp>
      <p:pic>
        <p:nvPicPr>
          <p:cNvPr id="5" name="Picture Placeholder 4" descr="43 the Steps you should follow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13237" r="39891" b="-1"/>
          <a:stretch/>
        </p:blipFill>
        <p:spPr>
          <a:xfrm>
            <a:off x="840525" y="1112060"/>
            <a:ext cx="2895947" cy="4633859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...a quick calls between courses!</a:t>
            </a:r>
          </a:p>
        </p:txBody>
      </p:sp>
      <p:pic>
        <p:nvPicPr>
          <p:cNvPr id="5" name="Picture Placeholder 4" descr="42 making a quick call between courses!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6149" r="2" b="16151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Conducting…</a:t>
            </a:r>
          </a:p>
        </p:txBody>
      </p:sp>
      <p:pic>
        <p:nvPicPr>
          <p:cNvPr id="5" name="Picture Placeholder 4" descr="44 now this is how it should be done!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483" r="2" b="31817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  <a:t>The long and short of it at Legendairy Toastmasters</a:t>
            </a:r>
          </a:p>
        </p:txBody>
      </p:sp>
      <p:pic>
        <p:nvPicPr>
          <p:cNvPr id="5" name="Picture Placeholder 4" descr="46 a trio of Toastmaster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2" b="32300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Celebrating Tom and Justine’s wedding</a:t>
            </a:r>
          </a:p>
        </p:txBody>
      </p:sp>
      <p:pic>
        <p:nvPicPr>
          <p:cNvPr id="5" name="Picture Placeholder 4" descr="47 wedding celebration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6149" r="2" b="16151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Where leaders are made</a:t>
            </a:r>
          </a:p>
        </p:txBody>
      </p:sp>
      <p:pic>
        <p:nvPicPr>
          <p:cNvPr id="5" name="Picture Placeholder 4" descr="48 Where leaders are mad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9691" r="2" b="52228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/>
    </mc:Choice>
    <mc:Fallback>
      <p:transition spd="slow" advClick="0" advTm="30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Watching quietly from the back</a:t>
            </a:r>
          </a:p>
        </p:txBody>
      </p:sp>
      <p:pic>
        <p:nvPicPr>
          <p:cNvPr id="5" name="Picture Placeholder 4" descr="49 sitting quietly at the back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32299" r="2" b="2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Sunnynook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Toastmasters,where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lifetime friendships are made</a:t>
            </a:r>
          </a:p>
        </p:txBody>
      </p:sp>
      <p:pic>
        <p:nvPicPr>
          <p:cNvPr id="5" name="Picture Placeholder 4" descr="50 friends and Toastmaster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2" b="32300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C4BF9C-CB2B-431E-A7E8-F78411DC0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>
                <a:solidFill>
                  <a:schemeClr val="tx1">
                    <a:lumMod val="75000"/>
                    <a:lumOff val="25000"/>
                  </a:schemeClr>
                </a:solidFill>
              </a:rPr>
              <a:t>Nothing better than good Turkish coffee!</a:t>
            </a:r>
          </a:p>
        </p:txBody>
      </p:sp>
      <p:pic>
        <p:nvPicPr>
          <p:cNvPr id="5" name="Picture Placeholder 4" descr="51 enjoying tapas with friend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7828" r="2" b="24472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19725"/>
            <a:ext cx="7703820" cy="936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  <a:t>Orators of Demosthenes </a:t>
            </a:r>
            <a:b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</a:rPr>
              <a:t>in the making.</a:t>
            </a:r>
          </a:p>
        </p:txBody>
      </p:sp>
      <p:pic>
        <p:nvPicPr>
          <p:cNvPr id="5" name="Picture Placeholder 4" descr="52 so use more paus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30154" r="2" b="2146"/>
          <a:stretch/>
        </p:blipFill>
        <p:spPr>
          <a:xfrm>
            <a:off x="961263" y="1309878"/>
            <a:ext cx="7221474" cy="3666744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/>
              <a:t>He told David… </a:t>
            </a:r>
            <a:br>
              <a:rPr lang="en-US" sz="2000"/>
            </a:br>
            <a:r>
              <a:rPr lang="en-US" sz="2000"/>
              <a:t>“Watch This Space”</a:t>
            </a:r>
          </a:p>
        </p:txBody>
      </p:sp>
      <p:pic>
        <p:nvPicPr>
          <p:cNvPr id="5" name="Picture Placeholder 4" descr="53 out with friends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2908" r="1" b="18291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Helen and Kylee bringing out that ever cheerful smile</a:t>
            </a:r>
          </a:p>
        </p:txBody>
      </p:sp>
      <p:pic>
        <p:nvPicPr>
          <p:cNvPr id="5" name="Picture Placeholder 4" descr="54 that cheerful smil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2404" r="1" b="8795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I grew up here…</a:t>
            </a:r>
          </a:p>
        </p:txBody>
      </p:sp>
      <p:pic>
        <p:nvPicPr>
          <p:cNvPr id="5" name="Picture Placeholder 4" descr="57 in Dunedin 2016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12266" r="1" b="8934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Taking shots at District Training!</a:t>
            </a:r>
          </a:p>
        </p:txBody>
      </p:sp>
      <p:pic>
        <p:nvPicPr>
          <p:cNvPr id="5" name="Picture Placeholder 4" descr="55 taking a shot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It’s a matter of perspective!</a:t>
            </a:r>
          </a:p>
        </p:txBody>
      </p:sp>
      <p:pic>
        <p:nvPicPr>
          <p:cNvPr id="5" name="Picture Placeholder 4" descr="56 presenting a certificate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r="1" b="21199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724744"/>
          </a:xfrm>
        </p:spPr>
        <p:txBody>
          <a:bodyPr>
            <a:noAutofit/>
          </a:bodyPr>
          <a:lstStyle/>
          <a:p>
            <a:pPr algn="ctr"/>
            <a:r>
              <a:rPr lang="en-NZ" sz="3200" dirty="0"/>
              <a:t>Our Golden PIP and Division F Director presenting Kingsley’s Distinguished Area Director 2017/18 award</a:t>
            </a:r>
          </a:p>
        </p:txBody>
      </p:sp>
      <p:pic>
        <p:nvPicPr>
          <p:cNvPr id="5" name="Picture Placeholder 4" descr="59 2017-18 Distinguished Area Directo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691680" y="260648"/>
            <a:ext cx="5486400" cy="41148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190501"/>
            <a:ext cx="2164556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>
                <a:solidFill>
                  <a:schemeClr val="bg1"/>
                </a:solidFill>
              </a:rPr>
              <a:t>St Clair Beach, Dunedin, 2016</a:t>
            </a:r>
          </a:p>
        </p:txBody>
      </p:sp>
      <p:pic>
        <p:nvPicPr>
          <p:cNvPr id="5" name="Picture Placeholder 4" descr="58 at St Clair Beach 2016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148680"/>
          </a:xfrm>
        </p:spPr>
        <p:txBody>
          <a:bodyPr>
            <a:noAutofit/>
          </a:bodyPr>
          <a:lstStyle/>
          <a:p>
            <a:pPr algn="ctr"/>
            <a:r>
              <a:rPr lang="en-NZ" sz="3200" dirty="0"/>
              <a:t>Dan </a:t>
            </a:r>
            <a:r>
              <a:rPr lang="en-NZ" sz="3200" dirty="0" err="1"/>
              <a:t>Coomey</a:t>
            </a:r>
            <a:r>
              <a:rPr lang="en-NZ" sz="3200" dirty="0"/>
              <a:t> Shield – </a:t>
            </a:r>
            <a:br>
              <a:rPr lang="en-NZ" sz="3200" dirty="0"/>
            </a:br>
            <a:r>
              <a:rPr lang="en-NZ" sz="3200" dirty="0"/>
              <a:t>twice in a row!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8B84BCA-1C9E-418B-9A39-A5420980B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8229"/>
            <a:ext cx="9144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80728"/>
          </a:xfrm>
        </p:spPr>
        <p:txBody>
          <a:bodyPr>
            <a:normAutofit/>
          </a:bodyPr>
          <a:lstStyle/>
          <a:p>
            <a:pPr algn="ctr"/>
            <a:r>
              <a:rPr lang="en-NZ" sz="3200" dirty="0"/>
              <a:t>Watch This Space </a:t>
            </a:r>
            <a:br>
              <a:rPr lang="en-NZ" sz="3200" dirty="0"/>
            </a:br>
            <a:r>
              <a:rPr lang="en-NZ" sz="3200" dirty="0"/>
              <a:t>Charter function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CAF528C-9D86-4863-B51E-2F7D37DB8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E4B297E-5EB0-4796-A3F4-C79DBE0FA5F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1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EE79C-8E15-40EC-BCBD-AE6D1798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Presentation of Corporate Award to Fonterra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387ABF7-1D40-43F0-BD06-5DEAEB9B009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3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AEC9-382C-433C-95C7-A06D11476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WNZL Toastmasters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775C33E-62B1-4EF4-A9CE-D5A5F119B27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4" r="42270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09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160FCC7-E68A-40C6-86A8-2756085FDD3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72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882E2F-5A35-4C28-959E-A0049E176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dirty="0"/>
              <a:t>Academic Toastmasters 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AE8B493-1B13-4E1C-BE57-E5FF8249273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1199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40C2B3C3-76DB-4081-9099-C46C4FBAB6E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4" r="-1" b="35293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80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57C73F87-4D27-45B8-AB98-0B16FFE6AF6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7" b="-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5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25FE62CE-4E04-4D22-B9DA-D8BE1895BDA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430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8A8AE85B-32F9-41A4-BFBE-90F7D286A20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AFB4AA-9F03-48C0-B0A2-774E43D1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9396536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Kingsley’s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trusted car that ferried our billboards everywhere!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43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25C282F2-6BED-4F46-A766-2069D23C195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" r="2" b="2003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669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3543A961-85D4-400F-BCCE-2E1337C648C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9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E5A345A4-FAA7-4428-9E22-481332965A5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398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19CD90C6-DD85-486E-B8E2-E7822C86D9F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813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EF9EAE30-31A7-4291-9392-F57A8E2B034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87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AFB79CB8-F7E3-4DC1-9A9F-536BBF0021C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r="2" b="1687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69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DF8A4054-A8B1-4E4F-B691-37E9BE48D1C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25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0593CFF7-6607-478D-955A-70324548A31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404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BBCD-F2C3-433B-A83D-914BD69E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Whatever did you say Elo and Suzy!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5C45F0C3-8D11-4E64-A500-193F3B4B031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1199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053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5E924878-E509-4261-BDEA-DBBD0FCDA42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549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D93D5D26-674B-4F0B-9892-6C7090CB8C1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317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BBF2A598-B548-4F62-A9D1-2934BC0276B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123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78C64868-1AA3-43C6-927F-4F744A71039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999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BE818FFD-389A-4C3C-9207-EB9019BCCBC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104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346ACCC8-7ACB-4B17-8BDA-E1692B1581E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9" r="1" b="23590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50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1CE0226A-7DFD-4FD9-89D4-49A41ED7523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9" r="1" b="34090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86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F69D00E3-D915-48F9-898E-94FB6926D7F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r="2" b="30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23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77995DEE-6A81-458B-B718-3DCA0738B9B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r="1031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04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7462CFD8-4C69-4DB4-955E-D7B0C9E2CFA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r="1031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28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0F83ACF3-01C1-4BCB-9D05-40199E698F5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1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D48B1EE3-2144-4AE3-942A-7E638461050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r="1031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52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1DDB4A50-868E-4E9D-8DD2-39076781E58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761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C72CC9D7-9C38-4045-AF71-C074B246475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00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591DE836-229C-4608-A7CF-289E3978F2E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0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D17B853A-3643-40CD-8A11-F77AE8979D7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3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51E62FD2-4DC9-4C4B-983A-7B6DAC6A48D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98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F5BA9D35-2FD6-4531-AA10-703CC35BE58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35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E87E3FF8-49B7-42E9-A7CC-C6AE4FC511A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7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992E6DC5-2CF8-4C04-883C-2034B7836BD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3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2922CA0C-B51A-4B84-8483-46E7B547E06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" b="-1"/>
          <a:stretch/>
        </p:blipFill>
        <p:spPr bwMode="auto">
          <a:xfrm>
            <a:off x="866660" y="637762"/>
            <a:ext cx="7417356" cy="557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15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E58418C2-A278-4AF9-958A-CC7F18F98AD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74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47881403-6E8A-453F-8CA9-68A2E11E90D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r="2" b="5928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98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B85A8292-72C2-4C14-BCA9-35684EF6860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255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90E9470-E69F-4362-A048-32C719DEA5C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5" b="1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31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7BCF185-DAD7-4283-BA36-653548A76E4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87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9832DB0-8EA0-4122-8A29-337EF2954D3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68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2B334B0-F935-461F-A289-1ACE639FFA0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 r="2" b="2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15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E0A0A9A-9762-4B17-8139-8ACD2714FD1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 r="2" b="2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2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395D5E6-123D-437E-A658-8356B5C8D2A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69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5E4DCC1-0D65-472B-8C5A-6DA9048DD13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" r="19849" b="-1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37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78E4F3C-895A-4534-B6B3-D7E0EB8E7BA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32" b="-1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39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274DF1C8-2128-4D98-A6D3-62EC1C32DED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" b="-1"/>
          <a:stretch/>
        </p:blipFill>
        <p:spPr bwMode="auto">
          <a:xfrm>
            <a:off x="866660" y="637762"/>
            <a:ext cx="7417356" cy="557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70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10B9F290-BBFD-4CB4-A329-188C95D197E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r="2" b="30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9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00636EE-8381-4C55-8EBC-9B9DB3D4BAC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r="122" b="-1"/>
          <a:stretch/>
        </p:blipFill>
        <p:spPr bwMode="auto">
          <a:xfrm>
            <a:off x="866660" y="637762"/>
            <a:ext cx="7417356" cy="557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33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E8740331-B005-4530-8415-DCEE0D62B67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1" r="2" b="13322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67F2549C-40DA-4BA2-AC17-84F6655E480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3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6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0625A34A-6BCD-4BF5-89E1-AF2F51EBC68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r="2" b="30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94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3470230-F5E8-4377-967F-63EB0187B3D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7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9AA7040F-EF81-4B63-B2B7-E7B408B1BCA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3" r="-1" b="-1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7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8DDDD31A-B02D-4796-9AAA-2853896DB13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r="11694" b="-1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0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E6A4567D-7445-43A7-AE78-33050AF0577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6" r="10066" b="-1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70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18E39905-A77C-4F95-8799-7620A176D91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52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A2F15703-0F2B-4263-8C98-F77F26CFC16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r="2" b="30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7469EB8B-6430-447B-A745-258D89665E3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8" r="2" b="11104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1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242AE0EC-3C28-4CC2-8F2E-AF05A6023EE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3422"/>
          <a:stretch/>
        </p:blipFill>
        <p:spPr bwMode="auto">
          <a:xfrm>
            <a:off x="559642" y="-2704"/>
            <a:ext cx="8041430" cy="615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2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1FB2884F-8B58-4DD8-98CA-34905C03F56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9" r="1" b="23590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4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9CFE7A21-E15E-4181-8A2F-C0EB76344FB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1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3DF4D498-3C85-413D-9ED7-965461ABDEE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9" r="1" b="23590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19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37052926-3033-45CA-9419-936931E247D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52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36C14BDC-3A7A-48BD-BDFF-D323C8C7022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 r="2" b="2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48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BEA1E300-3BFC-4373-A4CA-D9457E430C1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4" r="2" b="1382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D16980D0-4CFE-42DA-A291-D63B9930D16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" r="2" b="55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68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218FC999-A830-4BCC-A09E-203596827D4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05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20BA809B-FE55-4CC9-9A55-F4269AECAAA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434693CE-F7CE-46C0-AC75-B16D23BD945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85" r="2" b="14787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2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>
            <a:extLst>
              <a:ext uri="{FF2B5EF4-FFF2-40B4-BE49-F238E27FC236}">
                <a16:creationId xmlns:a16="http://schemas.microsoft.com/office/drawing/2014/main" id="{5C4E1003-CC3B-4A1C-A764-BB685E612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55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CD7D3-1EF7-48A7-957F-F7F91DAF2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460" y="1783959"/>
            <a:ext cx="306548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/>
              <a:t>Empire State Building </a:t>
            </a:r>
          </a:p>
        </p:txBody>
      </p:sp>
      <p:sp>
        <p:nvSpPr>
          <p:cNvPr id="34823" name="Freeform: Shape 7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A7DFA4F5-8137-48F7-89E6-AB643C8F1A2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" r="-1" b="873"/>
          <a:stretch/>
        </p:blipFill>
        <p:spPr bwMode="auto"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53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F342-075D-400A-B902-1421D40E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The pleasure of overseas travel!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4EF27104-CF8C-4DF7-8466-CD79E56EC49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9" r="1" b="10600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27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F3E94-420A-4694-A28E-C36C703D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460" y="1783959"/>
            <a:ext cx="306548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/>
              <a:t>Pathways in 2016 in Washington</a:t>
            </a:r>
          </a:p>
        </p:txBody>
      </p:sp>
      <p:sp>
        <p:nvSpPr>
          <p:cNvPr id="36869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D7A072E6-D6A7-4DB8-921B-99BBFE1EDDF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5" r="21176"/>
          <a:stretch/>
        </p:blipFill>
        <p:spPr bwMode="auto"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191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8F951966-361D-4017-9E2D-563E7250D95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495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C6C8C17C-37E8-4CA8-822B-F1B506BFDB8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 r="2" b="2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5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8C580EFC-8C3C-45CC-AD45-9BF5206334B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3" b="3935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061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80F3BB7D-F3F8-4EEF-980A-93400579AF9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97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C14B5252-1C34-4EAE-96E2-4D3476D41A0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r="2" b="30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3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8F5EED74-3447-436D-821F-C172883772F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r="2" b="3049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63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5A38BEA3-81D0-4A8C-9E1B-602349E38BF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096"/>
          <a:stretch/>
        </p:blipFill>
        <p:spPr bwMode="auto">
          <a:xfrm>
            <a:off x="559642" y="491900"/>
            <a:ext cx="8041430" cy="56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4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5DB37C5E-8B05-4B7D-9345-D1BBC2EC36C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" b="8985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6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A172D404-5DCD-42EE-8241-8CA9310AC00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68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042E3438-B3E5-4A07-8554-FB919B3552D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41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>
            <a:extLst>
              <a:ext uri="{FF2B5EF4-FFF2-40B4-BE49-F238E27FC236}">
                <a16:creationId xmlns:a16="http://schemas.microsoft.com/office/drawing/2014/main" id="{BC2079B6-7391-4E52-B0ED-D56F9CD5821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7" r="-1" b="40060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82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EFF1AFCD-0B65-4B97-B550-B5703C6544E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42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345A3875-DE17-4CC3-B4FB-4ACAF8C6727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 b="458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73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1C1455B-EC64-405B-926A-3E65E3A8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792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6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>
            <a:extLst>
              <a:ext uri="{FF2B5EF4-FFF2-40B4-BE49-F238E27FC236}">
                <a16:creationId xmlns:a16="http://schemas.microsoft.com/office/drawing/2014/main" id="{F1BF3F23-674C-4045-8204-FBB514311A0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16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F80AA844-DF41-4E74-AC47-E5E627165F6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9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id="{8216DAB5-8C5F-4343-8FD2-3D417D8A6CD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19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6A3BDD76-C114-4BA7-8240-92647CE76EE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4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DDB9A-C090-4573-AC69-640391F77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6322" name="Picture 2">
            <a:extLst>
              <a:ext uri="{FF2B5EF4-FFF2-40B4-BE49-F238E27FC236}">
                <a16:creationId xmlns:a16="http://schemas.microsoft.com/office/drawing/2014/main" id="{5D4526DF-929C-4D1A-A4C2-9F6BE9FEBFC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644A7-675C-4AA4-9653-7EFED8869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6324" name="Picture 4">
            <a:extLst>
              <a:ext uri="{FF2B5EF4-FFF2-40B4-BE49-F238E27FC236}">
                <a16:creationId xmlns:a16="http://schemas.microsoft.com/office/drawing/2014/main" id="{895937C5-3DFD-46BC-A899-0E2E1C21C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34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>
            <a:extLst>
              <a:ext uri="{FF2B5EF4-FFF2-40B4-BE49-F238E27FC236}">
                <a16:creationId xmlns:a16="http://schemas.microsoft.com/office/drawing/2014/main" id="{8EC4DDF2-9207-44E8-B977-D475B003240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 b="458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00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>
            <a:extLst>
              <a:ext uri="{FF2B5EF4-FFF2-40B4-BE49-F238E27FC236}">
                <a16:creationId xmlns:a16="http://schemas.microsoft.com/office/drawing/2014/main" id="{38FB11A3-61B8-475A-851A-72B69F1FA9E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87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>
            <a:extLst>
              <a:ext uri="{FF2B5EF4-FFF2-40B4-BE49-F238E27FC236}">
                <a16:creationId xmlns:a16="http://schemas.microsoft.com/office/drawing/2014/main" id="{D2F773CD-55D3-44B6-9CBF-FD83D48A975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74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D227898B-FF45-4415-A239-B7826B2303B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88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1FDE69DB-8691-4018-8AFA-E8F16BDE6D6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19" b="-1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29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may contain: 5 people, including Sharon Kerr-Phillips, people standing, plant and outdoor">
            <a:extLst>
              <a:ext uri="{FF2B5EF4-FFF2-40B4-BE49-F238E27FC236}">
                <a16:creationId xmlns:a16="http://schemas.microsoft.com/office/drawing/2014/main" id="{1AC06E38-D026-44A9-9F28-5593C6200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" r="-1" b="4436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46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C7FF306E-9445-47F5-8345-0136F1C5079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6" r="13676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35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7A3A7FBF-FC94-4D6D-B26C-D479DD3B737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" r="19419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32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>
            <a:extLst>
              <a:ext uri="{FF2B5EF4-FFF2-40B4-BE49-F238E27FC236}">
                <a16:creationId xmlns:a16="http://schemas.microsoft.com/office/drawing/2014/main" id="{207D06E8-4C83-4E65-B274-980FB7948B1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r="7259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46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>
            <a:extLst>
              <a:ext uri="{FF2B5EF4-FFF2-40B4-BE49-F238E27FC236}">
                <a16:creationId xmlns:a16="http://schemas.microsoft.com/office/drawing/2014/main" id="{7C5E8738-C07C-42C9-88ED-99146C9F496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7" r="11656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8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>
            <a:extLst>
              <a:ext uri="{FF2B5EF4-FFF2-40B4-BE49-F238E27FC236}">
                <a16:creationId xmlns:a16="http://schemas.microsoft.com/office/drawing/2014/main" id="{EC74044E-FB99-4004-9AF8-01C03DA7169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0" r="8709" b="-1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94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2F380B2A-54DA-4E6F-9531-8B552C5E31B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55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>
            <a:extLst>
              <a:ext uri="{FF2B5EF4-FFF2-40B4-BE49-F238E27FC236}">
                <a16:creationId xmlns:a16="http://schemas.microsoft.com/office/drawing/2014/main" id="{C228BB49-153C-4390-8D00-ECADA37413E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r="1367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8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>
            <a:extLst>
              <a:ext uri="{FF2B5EF4-FFF2-40B4-BE49-F238E27FC236}">
                <a16:creationId xmlns:a16="http://schemas.microsoft.com/office/drawing/2014/main" id="{1933EDBA-60D4-45B0-A929-EAAE5A0A690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r="11489" b="-1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5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>
            <a:extLst>
              <a:ext uri="{FF2B5EF4-FFF2-40B4-BE49-F238E27FC236}">
                <a16:creationId xmlns:a16="http://schemas.microsoft.com/office/drawing/2014/main" id="{CBCCD0E8-8977-4300-AE9B-37EA8EA8D67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25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>
            <a:extLst>
              <a:ext uri="{FF2B5EF4-FFF2-40B4-BE49-F238E27FC236}">
                <a16:creationId xmlns:a16="http://schemas.microsoft.com/office/drawing/2014/main" id="{9A6BE86E-6AEA-45C8-ABFB-AC66A7560C9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9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>
            <a:extLst>
              <a:ext uri="{FF2B5EF4-FFF2-40B4-BE49-F238E27FC236}">
                <a16:creationId xmlns:a16="http://schemas.microsoft.com/office/drawing/2014/main" id="{413E302C-62FA-4C01-8DA7-55E38775141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r="5674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7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>
            <a:extLst>
              <a:ext uri="{FF2B5EF4-FFF2-40B4-BE49-F238E27FC236}">
                <a16:creationId xmlns:a16="http://schemas.microsoft.com/office/drawing/2014/main" id="{20762180-D554-4865-88FF-7FC7E2AB6FE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4" b="36144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27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>
            <a:extLst>
              <a:ext uri="{FF2B5EF4-FFF2-40B4-BE49-F238E27FC236}">
                <a16:creationId xmlns:a16="http://schemas.microsoft.com/office/drawing/2014/main" id="{C36F7344-8BA5-4C58-86D0-272DADFBC71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99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>
            <a:extLst>
              <a:ext uri="{FF2B5EF4-FFF2-40B4-BE49-F238E27FC236}">
                <a16:creationId xmlns:a16="http://schemas.microsoft.com/office/drawing/2014/main" id="{81DE0A0A-C704-4005-83D7-B840CB15B84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" r="15618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0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>
            <a:extLst>
              <a:ext uri="{FF2B5EF4-FFF2-40B4-BE49-F238E27FC236}">
                <a16:creationId xmlns:a16="http://schemas.microsoft.com/office/drawing/2014/main" id="{7846195E-291F-4F71-8D9A-B14C917FF7B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25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>
            <a:extLst>
              <a:ext uri="{FF2B5EF4-FFF2-40B4-BE49-F238E27FC236}">
                <a16:creationId xmlns:a16="http://schemas.microsoft.com/office/drawing/2014/main" id="{53F15C1E-ED4F-4397-8B8C-07F3BBCF0A9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6" r="13776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90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>
            <a:extLst>
              <a:ext uri="{FF2B5EF4-FFF2-40B4-BE49-F238E27FC236}">
                <a16:creationId xmlns:a16="http://schemas.microsoft.com/office/drawing/2014/main" id="{93BB9229-027C-4BF4-8453-50F80FB69B0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7" b="-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18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>
            <a:extLst>
              <a:ext uri="{FF2B5EF4-FFF2-40B4-BE49-F238E27FC236}">
                <a16:creationId xmlns:a16="http://schemas.microsoft.com/office/drawing/2014/main" id="{1232B067-9585-422E-9F6A-FD7C34C9FEA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46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3E32-B4EB-4496-84FA-B5ACFB7D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Friendship build on a solid foundation lasts forever</a:t>
            </a:r>
          </a:p>
        </p:txBody>
      </p:sp>
      <p:pic>
        <p:nvPicPr>
          <p:cNvPr id="119812" name="Picture 4">
            <a:extLst>
              <a:ext uri="{FF2B5EF4-FFF2-40B4-BE49-F238E27FC236}">
                <a16:creationId xmlns:a16="http://schemas.microsoft.com/office/drawing/2014/main" id="{F1D66231-960D-408B-B43A-4342B39424B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r="2413" b="1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50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>
            <a:extLst>
              <a:ext uri="{FF2B5EF4-FFF2-40B4-BE49-F238E27FC236}">
                <a16:creationId xmlns:a16="http://schemas.microsoft.com/office/drawing/2014/main" id="{8E28F0EB-4F48-4046-BD38-75B10942948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65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>
            <a:extLst>
              <a:ext uri="{FF2B5EF4-FFF2-40B4-BE49-F238E27FC236}">
                <a16:creationId xmlns:a16="http://schemas.microsoft.com/office/drawing/2014/main" id="{477EA7A9-4C5E-427E-8741-9B7DA8FE4BA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4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>
            <a:extLst>
              <a:ext uri="{FF2B5EF4-FFF2-40B4-BE49-F238E27FC236}">
                <a16:creationId xmlns:a16="http://schemas.microsoft.com/office/drawing/2014/main" id="{63EA6B2B-0FA1-4DE2-B15A-BD4A9C88552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" r="20464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3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>
            <a:extLst>
              <a:ext uri="{FF2B5EF4-FFF2-40B4-BE49-F238E27FC236}">
                <a16:creationId xmlns:a16="http://schemas.microsoft.com/office/drawing/2014/main" id="{D62E1DD9-39DC-404D-873B-3DFF32140C9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94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>
            <a:extLst>
              <a:ext uri="{FF2B5EF4-FFF2-40B4-BE49-F238E27FC236}">
                <a16:creationId xmlns:a16="http://schemas.microsoft.com/office/drawing/2014/main" id="{B66AB7D8-FEF3-4FCF-842F-94BE46978F8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5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>
            <a:extLst>
              <a:ext uri="{FF2B5EF4-FFF2-40B4-BE49-F238E27FC236}">
                <a16:creationId xmlns:a16="http://schemas.microsoft.com/office/drawing/2014/main" id="{71B17A23-798C-4D18-A397-2CCAD929A31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87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>
            <a:extLst>
              <a:ext uri="{FF2B5EF4-FFF2-40B4-BE49-F238E27FC236}">
                <a16:creationId xmlns:a16="http://schemas.microsoft.com/office/drawing/2014/main" id="{DF8DE470-17A1-478C-9EAF-6869A8B23FE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86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>
            <a:extLst>
              <a:ext uri="{FF2B5EF4-FFF2-40B4-BE49-F238E27FC236}">
                <a16:creationId xmlns:a16="http://schemas.microsoft.com/office/drawing/2014/main" id="{F14647E5-2DC4-4A0B-B4FF-6ACB6E58B7D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6" r="926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21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>
            <a:extLst>
              <a:ext uri="{FF2B5EF4-FFF2-40B4-BE49-F238E27FC236}">
                <a16:creationId xmlns:a16="http://schemas.microsoft.com/office/drawing/2014/main" id="{52580C08-F74E-4220-B49B-ED9CBD5783C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r="143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55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>
            <a:extLst>
              <a:ext uri="{FF2B5EF4-FFF2-40B4-BE49-F238E27FC236}">
                <a16:creationId xmlns:a16="http://schemas.microsoft.com/office/drawing/2014/main" id="{4D76F2B9-D978-40D5-A6CD-6A8087EFB5B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16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>
            <a:extLst>
              <a:ext uri="{FF2B5EF4-FFF2-40B4-BE49-F238E27FC236}">
                <a16:creationId xmlns:a16="http://schemas.microsoft.com/office/drawing/2014/main" id="{3AED3E1C-9335-4821-A3D7-C1BE2984E57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" r="14946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>
            <a:extLst>
              <a:ext uri="{FF2B5EF4-FFF2-40B4-BE49-F238E27FC236}">
                <a16:creationId xmlns:a16="http://schemas.microsoft.com/office/drawing/2014/main" id="{4C2FAC6C-AF5F-415C-92C1-C5B4B6AC300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b="44143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2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>
            <a:extLst>
              <a:ext uri="{FF2B5EF4-FFF2-40B4-BE49-F238E27FC236}">
                <a16:creationId xmlns:a16="http://schemas.microsoft.com/office/drawing/2014/main" id="{3F3E632F-19C0-4172-B034-99336DFAE89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0" r="11459" b="-1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33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>
            <a:extLst>
              <a:ext uri="{FF2B5EF4-FFF2-40B4-BE49-F238E27FC236}">
                <a16:creationId xmlns:a16="http://schemas.microsoft.com/office/drawing/2014/main" id="{04992853-107B-44CB-8E79-EE494B201EA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5" b="43643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8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>
            <a:extLst>
              <a:ext uri="{FF2B5EF4-FFF2-40B4-BE49-F238E27FC236}">
                <a16:creationId xmlns:a16="http://schemas.microsoft.com/office/drawing/2014/main" id="{0D803253-B257-4CD6-B539-9FA1328BA6B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70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>
            <a:extLst>
              <a:ext uri="{FF2B5EF4-FFF2-40B4-BE49-F238E27FC236}">
                <a16:creationId xmlns:a16="http://schemas.microsoft.com/office/drawing/2014/main" id="{3606F97F-D0EF-4367-BB04-A3014DFF5A3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21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>
            <a:extLst>
              <a:ext uri="{FF2B5EF4-FFF2-40B4-BE49-F238E27FC236}">
                <a16:creationId xmlns:a16="http://schemas.microsoft.com/office/drawing/2014/main" id="{61A11DE0-DABE-4A68-9086-499753E05BB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2" r="11673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57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>
            <a:extLst>
              <a:ext uri="{FF2B5EF4-FFF2-40B4-BE49-F238E27FC236}">
                <a16:creationId xmlns:a16="http://schemas.microsoft.com/office/drawing/2014/main" id="{F3E22BE8-DDD3-4570-9DFF-5C8A09F5B99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4" r="6798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49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>
            <a:extLst>
              <a:ext uri="{FF2B5EF4-FFF2-40B4-BE49-F238E27FC236}">
                <a16:creationId xmlns:a16="http://schemas.microsoft.com/office/drawing/2014/main" id="{F14EE632-650B-44B3-A4CB-67E0E216721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3" r="-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32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>
            <a:extLst>
              <a:ext uri="{FF2B5EF4-FFF2-40B4-BE49-F238E27FC236}">
                <a16:creationId xmlns:a16="http://schemas.microsoft.com/office/drawing/2014/main" id="{30136B27-C09C-4B16-817E-55024773E14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1" r="1555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66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2" name="Picture 4">
            <a:extLst>
              <a:ext uri="{FF2B5EF4-FFF2-40B4-BE49-F238E27FC236}">
                <a16:creationId xmlns:a16="http://schemas.microsoft.com/office/drawing/2014/main" id="{B16EB847-5BB9-4139-952E-BDA4FF0C31C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2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71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>
            <a:extLst>
              <a:ext uri="{FF2B5EF4-FFF2-40B4-BE49-F238E27FC236}">
                <a16:creationId xmlns:a16="http://schemas.microsoft.com/office/drawing/2014/main" id="{DF719C4B-568B-410B-B314-7581DEAC765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r="143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38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>
              <a:ext uri="{FF2B5EF4-FFF2-40B4-BE49-F238E27FC236}">
                <a16:creationId xmlns:a16="http://schemas.microsoft.com/office/drawing/2014/main" id="{CEA96AC5-7B7A-4CEF-8D98-AFE11C4FCCC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3" r="9939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9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>
            <a:extLst>
              <a:ext uri="{FF2B5EF4-FFF2-40B4-BE49-F238E27FC236}">
                <a16:creationId xmlns:a16="http://schemas.microsoft.com/office/drawing/2014/main" id="{45D161A7-8882-4D8B-9F88-169FD497C0C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" r="1297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62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>
            <a:extLst>
              <a:ext uri="{FF2B5EF4-FFF2-40B4-BE49-F238E27FC236}">
                <a16:creationId xmlns:a16="http://schemas.microsoft.com/office/drawing/2014/main" id="{AA3E1941-37B2-435E-B750-931DD6BAB97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9" r="13203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8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>
            <a:extLst>
              <a:ext uri="{FF2B5EF4-FFF2-40B4-BE49-F238E27FC236}">
                <a16:creationId xmlns:a16="http://schemas.microsoft.com/office/drawing/2014/main" id="{CF3F5FF8-0FD2-4165-929F-5FB2F28653C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 r="11415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4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>
            <a:extLst>
              <a:ext uri="{FF2B5EF4-FFF2-40B4-BE49-F238E27FC236}">
                <a16:creationId xmlns:a16="http://schemas.microsoft.com/office/drawing/2014/main" id="{EAA202FD-E62F-4B4C-B959-7E33632AB8E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r="20298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11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>
            <a:extLst>
              <a:ext uri="{FF2B5EF4-FFF2-40B4-BE49-F238E27FC236}">
                <a16:creationId xmlns:a16="http://schemas.microsoft.com/office/drawing/2014/main" id="{34142E03-207C-4E72-BBB9-07F72B82780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9" b="54269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8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Freeform: Shape 7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7707" y="0"/>
            <a:ext cx="7328585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2642" name="Picture 2">
            <a:extLst>
              <a:ext uri="{FF2B5EF4-FFF2-40B4-BE49-F238E27FC236}">
                <a16:creationId xmlns:a16="http://schemas.microsoft.com/office/drawing/2014/main" id="{8558EDE2-5196-470E-B511-15FEC35E2EC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7" b="22876"/>
          <a:stretch/>
        </p:blipFill>
        <p:spPr bwMode="auto"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46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>
            <a:extLst>
              <a:ext uri="{FF2B5EF4-FFF2-40B4-BE49-F238E27FC236}">
                <a16:creationId xmlns:a16="http://schemas.microsoft.com/office/drawing/2014/main" id="{2B181F35-849D-4BEC-B0C1-74101B9446D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2" r="2" b="7294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89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>
            <a:extLst>
              <a:ext uri="{FF2B5EF4-FFF2-40B4-BE49-F238E27FC236}">
                <a16:creationId xmlns:a16="http://schemas.microsoft.com/office/drawing/2014/main" id="{CE353E4D-8260-4D99-B65E-4896484F1A9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01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278D1C7-2C54-4A87-BE1F-EA17021DC9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8366" b="18366"/>
          <a:stretch/>
        </p:blipFill>
        <p:spPr>
          <a:xfrm>
            <a:off x="1930349" y="643467"/>
            <a:ext cx="528330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8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>
            <a:extLst>
              <a:ext uri="{FF2B5EF4-FFF2-40B4-BE49-F238E27FC236}">
                <a16:creationId xmlns:a16="http://schemas.microsoft.com/office/drawing/2014/main" id="{EDE2175E-8853-4AFF-B81C-FF9FE38D450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6" r="10426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8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>
            <a:extLst>
              <a:ext uri="{FF2B5EF4-FFF2-40B4-BE49-F238E27FC236}">
                <a16:creationId xmlns:a16="http://schemas.microsoft.com/office/drawing/2014/main" id="{E44AE137-5891-4CD3-BAE2-18664792410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2" r="3820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83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>
            <a:extLst>
              <a:ext uri="{FF2B5EF4-FFF2-40B4-BE49-F238E27FC236}">
                <a16:creationId xmlns:a16="http://schemas.microsoft.com/office/drawing/2014/main" id="{CA82A1B8-DFBF-45E7-A543-9EA398C778E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3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>
            <a:extLst>
              <a:ext uri="{FF2B5EF4-FFF2-40B4-BE49-F238E27FC236}">
                <a16:creationId xmlns:a16="http://schemas.microsoft.com/office/drawing/2014/main" id="{F5F401E0-4AD1-4E08-BFD8-C4C89C9E4D4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22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>
            <a:extLst>
              <a:ext uri="{FF2B5EF4-FFF2-40B4-BE49-F238E27FC236}">
                <a16:creationId xmlns:a16="http://schemas.microsoft.com/office/drawing/2014/main" id="{10F9D452-D407-4F61-ACE9-C2848E4F779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77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>
            <a:extLst>
              <a:ext uri="{FF2B5EF4-FFF2-40B4-BE49-F238E27FC236}">
                <a16:creationId xmlns:a16="http://schemas.microsoft.com/office/drawing/2014/main" id="{8C0B3ECF-19DD-456F-92D8-BAF0984FC2E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1" r="10801" b="-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81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>
            <a:extLst>
              <a:ext uri="{FF2B5EF4-FFF2-40B4-BE49-F238E27FC236}">
                <a16:creationId xmlns:a16="http://schemas.microsoft.com/office/drawing/2014/main" id="{52ACD6A3-AA77-4700-A78D-1F8E57C92A4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6" b="22876"/>
          <a:stretch/>
        </p:blipFill>
        <p:spPr bwMode="auto"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92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may contain: 2 people, people sitting and indoor">
            <a:extLst>
              <a:ext uri="{FF2B5EF4-FFF2-40B4-BE49-F238E27FC236}">
                <a16:creationId xmlns:a16="http://schemas.microsoft.com/office/drawing/2014/main" id="{815D76FA-49F2-4228-868F-BAE40D4C1B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" r="22139"/>
          <a:stretch/>
        </p:blipFill>
        <p:spPr bwMode="auto"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65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may contain: 2 people, people sitting">
            <a:extLst>
              <a:ext uri="{FF2B5EF4-FFF2-40B4-BE49-F238E27FC236}">
                <a16:creationId xmlns:a16="http://schemas.microsoft.com/office/drawing/2014/main" id="{3350251D-C0BF-43B6-8326-24A44755B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60"/>
          <a:stretch/>
        </p:blipFill>
        <p:spPr bwMode="auto"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7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29B2F-7404-4DEF-BDD7-A70E835B47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79" r="11981"/>
          <a:stretch/>
        </p:blipFill>
        <p:spPr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77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may contain: 1 person">
            <a:extLst>
              <a:ext uri="{FF2B5EF4-FFF2-40B4-BE49-F238E27FC236}">
                <a16:creationId xmlns:a16="http://schemas.microsoft.com/office/drawing/2014/main" id="{89385AEA-E0F1-444E-942A-68FEA09696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69"/>
          <a:stretch/>
        </p:blipFill>
        <p:spPr bwMode="auto"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66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may contain: 3 people, people sitting and baby">
            <a:extLst>
              <a:ext uri="{FF2B5EF4-FFF2-40B4-BE49-F238E27FC236}">
                <a16:creationId xmlns:a16="http://schemas.microsoft.com/office/drawing/2014/main" id="{5D5FEC3C-3AC7-4FFA-AED7-34207FCD7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" r="18727"/>
          <a:stretch/>
        </p:blipFill>
        <p:spPr bwMode="auto">
          <a:xfrm>
            <a:off x="1095447" y="10"/>
            <a:ext cx="6953105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1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DDB8D2-FF86-4ABB-86AA-53993C0C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9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63BD1-FD10-4263-B3D4-F9AB387D4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Kingsley understood a small coffee is no good!</a:t>
            </a:r>
          </a:p>
        </p:txBody>
      </p:sp>
      <p:pic>
        <p:nvPicPr>
          <p:cNvPr id="123906" name="Picture 2">
            <a:extLst>
              <a:ext uri="{FF2B5EF4-FFF2-40B4-BE49-F238E27FC236}">
                <a16:creationId xmlns:a16="http://schemas.microsoft.com/office/drawing/2014/main" id="{85CAB828-B273-43CA-B505-D148C60A1B0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5" b="1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49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457</Words>
  <Application>Microsoft Office PowerPoint</Application>
  <PresentationFormat>On-screen Show (4:3)</PresentationFormat>
  <Paragraphs>78</Paragraphs>
  <Slides>226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226</vt:i4>
      </vt:variant>
    </vt:vector>
  </HeadingPairs>
  <TitlesOfParts>
    <vt:vector size="230" baseType="lpstr">
      <vt:lpstr>Arial</vt:lpstr>
      <vt:lpstr>Calibri</vt:lpstr>
      <vt:lpstr>Calibri Light</vt:lpstr>
      <vt:lpstr>Office Theme</vt:lpstr>
      <vt:lpstr>Kingsley Peter Moody   22nd February 1952  – 19th November 2020</vt:lpstr>
      <vt:lpstr>Jane Atkinson and Kingsley Moody</vt:lpstr>
      <vt:lpstr>Katrina and Kingsley,  a powerful duo</vt:lpstr>
      <vt:lpstr>Toastmasters Washington Convention – what a blast!</vt:lpstr>
      <vt:lpstr>Times with Naomi are always fun! </vt:lpstr>
      <vt:lpstr>..and on my left</vt:lpstr>
      <vt:lpstr>Forever giving recognition</vt:lpstr>
      <vt:lpstr>Auckland Advanced Toastmasters  Charter Luncheon</vt:lpstr>
      <vt:lpstr>A moment in time –  Review Toastmasters</vt:lpstr>
      <vt:lpstr>Happy and smiling as ever</vt:lpstr>
      <vt:lpstr> Our District 112 Legend</vt:lpstr>
      <vt:lpstr>Toastmasters lit a fire in me (WOD) </vt:lpstr>
      <vt:lpstr>Review Toastmasters Club meeting event – Summer Shakespeare</vt:lpstr>
      <vt:lpstr>You gotta wear shades</vt:lpstr>
      <vt:lpstr>Fiona from Ingram Micro Toastmasters Club always made Kingsley smile!</vt:lpstr>
      <vt:lpstr>Jules from  WNZL Toastmasters Club</vt:lpstr>
      <vt:lpstr>Those sossies rolls look good!</vt:lpstr>
      <vt:lpstr>Rose and Kingsley a friendship of over 20 years</vt:lpstr>
      <vt:lpstr>Congratulations Felicity!</vt:lpstr>
      <vt:lpstr>A moments reflection</vt:lpstr>
      <vt:lpstr>Seriously, you are not Pathways enrolled?</vt:lpstr>
      <vt:lpstr>Well deserved Dylan!</vt:lpstr>
      <vt:lpstr>The big badge man!!!!</vt:lpstr>
      <vt:lpstr>Always standing tall</vt:lpstr>
      <vt:lpstr>I think I can just about  see it......</vt:lpstr>
      <vt:lpstr>A classic Kingsley pose</vt:lpstr>
      <vt:lpstr>Some serious thinking!</vt:lpstr>
      <vt:lpstr>The Master at work…</vt:lpstr>
      <vt:lpstr>Working those lights…</vt:lpstr>
      <vt:lpstr>Loyal to the end at Sunnynook Toastmasters Club</vt:lpstr>
      <vt:lpstr>Embracing nature at West Harbour Toastmasters Club</vt:lpstr>
      <vt:lpstr>Review Toastmasters  Charter function</vt:lpstr>
      <vt:lpstr>Is that really possible?</vt:lpstr>
      <vt:lpstr>Dinner with friends =  Review Toastmasters</vt:lpstr>
      <vt:lpstr>That Pathways booklet  always to hand!  (Thanks Alun)</vt:lpstr>
      <vt:lpstr>Forever eloquent</vt:lpstr>
      <vt:lpstr>Lost in thought</vt:lpstr>
      <vt:lpstr>I reckon I know the answer  to this one!</vt:lpstr>
      <vt:lpstr>Two past DG’s in  Franklin Street</vt:lpstr>
      <vt:lpstr>Showing you how…  every step of the way…</vt:lpstr>
      <vt:lpstr>...a quick calls between courses!</vt:lpstr>
      <vt:lpstr>Conducting…</vt:lpstr>
      <vt:lpstr>The long and short of it at Legendairy Toastmasters</vt:lpstr>
      <vt:lpstr>Celebrating Tom and Justine’s wedding</vt:lpstr>
      <vt:lpstr>Where leaders are made</vt:lpstr>
      <vt:lpstr>Watching quietly from the back</vt:lpstr>
      <vt:lpstr>Sunnynook Toastmasters,where  lifetime friendships are made</vt:lpstr>
      <vt:lpstr>Nothing better than good Turkish coffee!</vt:lpstr>
      <vt:lpstr>Orators of Demosthenes  in the making.</vt:lpstr>
      <vt:lpstr>He told David…  “Watch This Space”</vt:lpstr>
      <vt:lpstr>Helen and Kylee bringing out that ever cheerful smile</vt:lpstr>
      <vt:lpstr>I grew up here…</vt:lpstr>
      <vt:lpstr>Taking shots at District Training!</vt:lpstr>
      <vt:lpstr>It’s a matter of perspective!</vt:lpstr>
      <vt:lpstr>Our Golden PIP and Division F Director presenting Kingsley’s Distinguished Area Director 2017/18 award</vt:lpstr>
      <vt:lpstr>St Clair Beach, Dunedin, 2016</vt:lpstr>
      <vt:lpstr>Dan Coomey Shield –  twice in a row!</vt:lpstr>
      <vt:lpstr>Watch This Space  Charter function</vt:lpstr>
      <vt:lpstr>PowerPoint Presentation</vt:lpstr>
      <vt:lpstr>Presentation of Corporate Award to Fonterra</vt:lpstr>
      <vt:lpstr>WNZL Toastmasters</vt:lpstr>
      <vt:lpstr>PowerPoint Presentation</vt:lpstr>
      <vt:lpstr>Academic Toastmasters </vt:lpstr>
      <vt:lpstr>PowerPoint Presentation</vt:lpstr>
      <vt:lpstr>PowerPoint Presentation</vt:lpstr>
      <vt:lpstr>PowerPoint Presentation</vt:lpstr>
      <vt:lpstr>Kingsley’s trusted car that ferried our billboards everywhere!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Whatever did you say Elo and Suzy!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Empire State Building </vt:lpstr>
      <vt:lpstr>The pleasure of overseas travel!</vt:lpstr>
      <vt:lpstr>Pathways in 2016 in Washington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Friendship build on a solid foundation lasts forever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Kingsley understood a small coffee is no good!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Kingsley Peter Moody   22nd February 1952  – 19th November 2020</dc:title>
  <dc:creator>Sharon Kerr-Phillips</dc:creator>
  <cp:lastModifiedBy>Sharon Kerr-Phillips</cp:lastModifiedBy>
  <cp:revision>1</cp:revision>
  <dcterms:created xsi:type="dcterms:W3CDTF">2020-12-14T23:59:06Z</dcterms:created>
  <dcterms:modified xsi:type="dcterms:W3CDTF">2021-05-22T05:46:09Z</dcterms:modified>
</cp:coreProperties>
</file>